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84" r:id="rId2"/>
    <p:sldId id="268" r:id="rId3"/>
    <p:sldId id="271" r:id="rId4"/>
    <p:sldId id="272" r:id="rId5"/>
    <p:sldId id="273" r:id="rId6"/>
    <p:sldId id="280" r:id="rId7"/>
    <p:sldId id="274" r:id="rId8"/>
    <p:sldId id="275" r:id="rId9"/>
    <p:sldId id="276" r:id="rId10"/>
    <p:sldId id="277" r:id="rId11"/>
    <p:sldId id="278" r:id="rId12"/>
    <p:sldId id="279" r:id="rId13"/>
    <p:sldId id="281" r:id="rId14"/>
    <p:sldId id="282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39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91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80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37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6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24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00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66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96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71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88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70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24036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Как пользоваться   лифтом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941168"/>
            <a:ext cx="8784976" cy="19168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marL="0" indent="0" algn="l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лифте я буду стоять спокойно и соблюдать правила.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я спокойна, мама счастлива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6631"/>
            <a:ext cx="4536504" cy="4763329"/>
          </a:xfrm>
        </p:spPr>
      </p:pic>
    </p:spTree>
    <p:extLst>
      <p:ext uri="{BB962C8B-B14F-4D97-AF65-F5344CB8AC3E}">
        <p14:creationId xmlns:p14="http://schemas.microsoft.com/office/powerpoint/2010/main" val="34465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4797152"/>
            <a:ext cx="8928992" cy="18722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marL="0" indent="0" algn="l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лифте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могут быть другие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люди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громко разговаривать.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Это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нормально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88" y="116632"/>
            <a:ext cx="6737807" cy="4608513"/>
          </a:xfrm>
        </p:spPr>
      </p:pic>
    </p:spTree>
    <p:extLst>
      <p:ext uri="{BB962C8B-B14F-4D97-AF65-F5344CB8AC3E}">
        <p14:creationId xmlns:p14="http://schemas.microsoft.com/office/powerpoint/2010/main" val="34465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5013176"/>
            <a:ext cx="8784976" cy="18448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marL="0" indent="0" algn="l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Иногда там бывает тесно.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Я буду стоять рядом с мамой.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правильно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632"/>
            <a:ext cx="6912768" cy="4813286"/>
          </a:xfrm>
        </p:spPr>
      </p:pic>
    </p:spTree>
    <p:extLst>
      <p:ext uri="{BB962C8B-B14F-4D97-AF65-F5344CB8AC3E}">
        <p14:creationId xmlns:p14="http://schemas.microsoft.com/office/powerpoint/2010/main" val="34465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4869160"/>
            <a:ext cx="8928992" cy="19888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marL="0" indent="0" algn="l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Если лифт сломается я обращусь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помощью.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Нажму на кнопку и буду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ждать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-6036"/>
            <a:ext cx="4104456" cy="4760912"/>
          </a:xfrm>
        </p:spPr>
      </p:pic>
    </p:spTree>
    <p:extLst>
      <p:ext uri="{BB962C8B-B14F-4D97-AF65-F5344CB8AC3E}">
        <p14:creationId xmlns:p14="http://schemas.microsoft.com/office/powerpoint/2010/main" val="34465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5373216"/>
            <a:ext cx="8568952" cy="13681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marL="0" indent="0" algn="l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лифт остановится, 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выйду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улицу.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148"/>
            <a:ext cx="4536504" cy="5256167"/>
          </a:xfrm>
        </p:spPr>
      </p:pic>
    </p:spTree>
    <p:extLst>
      <p:ext uri="{BB962C8B-B14F-4D97-AF65-F5344CB8AC3E}">
        <p14:creationId xmlns:p14="http://schemas.microsoft.com/office/powerpoint/2010/main" val="34465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5373216"/>
            <a:ext cx="8568952" cy="13681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- молодец!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4815"/>
            <a:ext cx="5220295" cy="5220295"/>
          </a:xfrm>
        </p:spPr>
      </p:pic>
    </p:spTree>
    <p:extLst>
      <p:ext uri="{BB962C8B-B14F-4D97-AF65-F5344CB8AC3E}">
        <p14:creationId xmlns:p14="http://schemas.microsoft.com/office/powerpoint/2010/main" val="26062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80920" cy="13681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marL="0" indent="0" algn="l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 я хожу с мамой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прогулку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6632"/>
            <a:ext cx="7392376" cy="5114391"/>
          </a:xfrm>
        </p:spPr>
      </p:pic>
    </p:spTree>
    <p:extLst>
      <p:ext uri="{BB962C8B-B14F-4D97-AF65-F5344CB8AC3E}">
        <p14:creationId xmlns:p14="http://schemas.microsoft.com/office/powerpoint/2010/main" val="323344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80920" cy="13681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marL="0" indent="0" algn="l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я поеду на лифте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6632"/>
            <a:ext cx="4392488" cy="5040559"/>
          </a:xfrm>
        </p:spPr>
      </p:pic>
    </p:spTree>
    <p:extLst>
      <p:ext uri="{BB962C8B-B14F-4D97-AF65-F5344CB8AC3E}">
        <p14:creationId xmlns:p14="http://schemas.microsoft.com/office/powerpoint/2010/main" val="404297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80920" cy="13681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marL="0" indent="0" algn="l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лифт занят или 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пойду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лестнице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166"/>
            <a:ext cx="4536504" cy="5198038"/>
          </a:xfrm>
        </p:spPr>
      </p:pic>
    </p:spTree>
    <p:extLst>
      <p:ext uri="{BB962C8B-B14F-4D97-AF65-F5344CB8AC3E}">
        <p14:creationId xmlns:p14="http://schemas.microsoft.com/office/powerpoint/2010/main" val="142787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80920" cy="13681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marL="0" indent="0" algn="l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вызвать лифт надо нажать на кнопку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8640"/>
            <a:ext cx="5102027" cy="4937617"/>
          </a:xfrm>
        </p:spPr>
      </p:pic>
    </p:spTree>
    <p:extLst>
      <p:ext uri="{BB962C8B-B14F-4D97-AF65-F5344CB8AC3E}">
        <p14:creationId xmlns:p14="http://schemas.microsoft.com/office/powerpoint/2010/main" val="142787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80920" cy="13681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marL="0" indent="0" algn="l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приедет лифт, первой заходит мама, потом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захожу 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"/>
            <a:ext cx="4608511" cy="5226432"/>
          </a:xfrm>
        </p:spPr>
      </p:pic>
    </p:spTree>
    <p:extLst>
      <p:ext uri="{BB962C8B-B14F-4D97-AF65-F5344CB8AC3E}">
        <p14:creationId xmlns:p14="http://schemas.microsoft.com/office/powerpoint/2010/main" val="34465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80920" cy="13681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marL="0" indent="0" algn="l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Внутри лифт выглядит вот так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8721"/>
            <a:ext cx="4536503" cy="5029067"/>
          </a:xfrm>
        </p:spPr>
      </p:pic>
    </p:spTree>
    <p:extLst>
      <p:ext uri="{BB962C8B-B14F-4D97-AF65-F5344CB8AC3E}">
        <p14:creationId xmlns:p14="http://schemas.microsoft.com/office/powerpoint/2010/main" val="19559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80920" cy="13681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marL="0" indent="0" algn="l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Здесь тоже есть кнопки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4440"/>
            <a:ext cx="4320480" cy="5064786"/>
          </a:xfrm>
        </p:spPr>
      </p:pic>
    </p:spTree>
    <p:extLst>
      <p:ext uri="{BB962C8B-B14F-4D97-AF65-F5344CB8AC3E}">
        <p14:creationId xmlns:p14="http://schemas.microsoft.com/office/powerpoint/2010/main" val="34465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80920" cy="13681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marL="0" indent="0" algn="l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нажму на кнопку с цифрой 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40"/>
            <a:ext cx="7344815" cy="4896544"/>
          </a:xfrm>
        </p:spPr>
      </p:pic>
    </p:spTree>
    <p:extLst>
      <p:ext uri="{BB962C8B-B14F-4D97-AF65-F5344CB8AC3E}">
        <p14:creationId xmlns:p14="http://schemas.microsoft.com/office/powerpoint/2010/main" val="34465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105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Как пользоваться   лифтом</vt:lpstr>
      <vt:lpstr>Каждый день я хожу с мамой на прогулку</vt:lpstr>
      <vt:lpstr>Сегодня я поеду на лифте</vt:lpstr>
      <vt:lpstr>Если лифт занят или не работает, я пойду по лестнице</vt:lpstr>
      <vt:lpstr>Чтобы вызвать лифт надо нажать на кнопку</vt:lpstr>
      <vt:lpstr>Когда приедет лифт, первой заходит мама, потом захожу я</vt:lpstr>
      <vt:lpstr>Внутри лифт выглядит вот так</vt:lpstr>
      <vt:lpstr>Здесь тоже есть кнопки</vt:lpstr>
      <vt:lpstr>Я нажму на кнопку с цифрой 1</vt:lpstr>
      <vt:lpstr>В лифте я буду стоять спокойно и соблюдать правила.  Когда я спокойна, мама счастлива</vt:lpstr>
      <vt:lpstr> В лифте могут быть другие люди.  Они могут громко разговаривать.   Это нормально.</vt:lpstr>
      <vt:lpstr>Иногда там бывает тесно.  Я буду стоять рядом с мамой.  Это правильно.</vt:lpstr>
      <vt:lpstr>Если лифт сломается я обращусь за помощью.  Нажму на кнопку и буду ждать.</vt:lpstr>
      <vt:lpstr>Когда лифт остановится, я выйду на улицу.</vt:lpstr>
      <vt:lpstr>Я - молодец!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</dc:creator>
  <cp:lastModifiedBy>adm</cp:lastModifiedBy>
  <cp:revision>14</cp:revision>
  <dcterms:created xsi:type="dcterms:W3CDTF">2019-11-29T19:50:09Z</dcterms:created>
  <dcterms:modified xsi:type="dcterms:W3CDTF">2019-11-30T17:13:49Z</dcterms:modified>
</cp:coreProperties>
</file>