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64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D8E9-28B8-46EB-8F53-6D02B6BF68E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7498-FB1C-448A-AE75-869DF6D2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9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D8E9-28B8-46EB-8F53-6D02B6BF68E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7498-FB1C-448A-AE75-869DF6D2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1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D8E9-28B8-46EB-8F53-6D02B6BF68E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7498-FB1C-448A-AE75-869DF6D2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1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D8E9-28B8-46EB-8F53-6D02B6BF68E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7498-FB1C-448A-AE75-869DF6D2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67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D8E9-28B8-46EB-8F53-6D02B6BF68E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7498-FB1C-448A-AE75-869DF6D2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7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D8E9-28B8-46EB-8F53-6D02B6BF68E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7498-FB1C-448A-AE75-869DF6D2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2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D8E9-28B8-46EB-8F53-6D02B6BF68E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7498-FB1C-448A-AE75-869DF6D2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9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D8E9-28B8-46EB-8F53-6D02B6BF68E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7498-FB1C-448A-AE75-869DF6D2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8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D8E9-28B8-46EB-8F53-6D02B6BF68E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7498-FB1C-448A-AE75-869DF6D2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5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D8E9-28B8-46EB-8F53-6D02B6BF68E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7498-FB1C-448A-AE75-869DF6D2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00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D8E9-28B8-46EB-8F53-6D02B6BF68E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7498-FB1C-448A-AE75-869DF6D2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15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CD8E9-28B8-46EB-8F53-6D02B6BF68E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47498-FB1C-448A-AE75-869DF6D2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26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rot.info/uploads/posts/2021-01/1611771536_54-p-fon-s-ogorodom-dlya-prezentatsii-detyam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"/>
            <a:ext cx="738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«Алексеевский детский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 2«Зайчик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Алексеевского района РТ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2828836"/>
            <a:ext cx="3780420" cy="9233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Выполнила воспитатель </a:t>
            </a:r>
            <a:r>
              <a:rPr lang="ru-RU" b="1" dirty="0"/>
              <a:t>первой квалификационной категории:</a:t>
            </a:r>
            <a:r>
              <a:rPr lang="ru-RU" dirty="0"/>
              <a:t> </a:t>
            </a:r>
          </a:p>
          <a:p>
            <a:r>
              <a:rPr lang="ru-RU" dirty="0"/>
              <a:t>   Елена Владимировна </a:t>
            </a:r>
            <a:r>
              <a:rPr lang="ru-RU" dirty="0" smtClean="0"/>
              <a:t>Романова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119675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мини-огород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 ». 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64633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 «Сохраним планету своими руками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разновозрастной старшей, подготовительной к школе группе</a:t>
            </a:r>
          </a:p>
        </p:txBody>
      </p:sp>
    </p:spTree>
    <p:extLst>
      <p:ext uri="{BB962C8B-B14F-4D97-AF65-F5344CB8AC3E}">
        <p14:creationId xmlns:p14="http://schemas.microsoft.com/office/powerpoint/2010/main" val="1032019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1/1610211524_1-p-fon-s-ogorodom-dlya-prezentatsii-detyam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9164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620688"/>
            <a:ext cx="691276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Организовать самостоятельную познавательно-исследовательскую,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трудовую, продуктивную деятельность детей, выращивая урожай.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поддерживать любознательность детей, их стремление к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самостоятельности, созиданию;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обогащать представления детей об особенностях строения и условиях роста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создавать условия для активной самостоятельной деятельности по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выращиванию растений;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формировать основы экологической культуры, элементарные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сельском хозяйстве и сельскохозяйственной деятельности;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формировать партнерские взаимоотношения между педагогами, детьми и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почвы.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посадкой грунт был разрыхлен, засыпан в  контейнеры  и выровнен.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  окном еще лежит снег, а в у нас в разновозрастной старшей, подготовительной к школе  группе на подоконниках зазеленел огород.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воображения, фантазии и творчества вложили в него.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с большим удовольствием приносили контейнеры, семена и  зёрна( пшеницы). Выращивание экзотических растений ( апельсина, лимона)  вместе сажали их в контейнеры с почвой. Поливали , смотрели , чтобы земля не пересыхала, наблюдали как из земли появлялись росточки.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Чтобы мини-огород привлекал внимание детей, использовались различные сюжеты. Так появился сюжет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друзья»,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домики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грядки с овощными культурами: редис, томаты, баклажаны, морковь, лук, перец, цветочные культуры : бархатцы,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петунии и др.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Бабушкин домик ,огород около леса, собранные ветки рябины превратились в деревья около леса. Рядом с лесом находится озеро , вокруг которого разные по размеру камушки. А мимо едет поезд везёт землю для дальнейшего расширения грядок.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посадками огородных и цветочных культур дети ухаживают, наблюдают.</a:t>
            </a:r>
          </a:p>
          <a:p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2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84394_46-p-fon-dlya-prezentatsii-ogorod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18" y="-387424"/>
            <a:ext cx="9180512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un9-39.userapi.com/impg/35hpuxxrmtUMWFIRdt9jHdJ2cC_crhQ__aQ39g/-dFMb0ArC3A.jpg?size=2560x1920&amp;quality=95&amp;sign=fa30951403c4ff0fc25f0c93479e2d3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8"/>
          <a:stretch/>
        </p:blipFill>
        <p:spPr bwMode="auto">
          <a:xfrm>
            <a:off x="395536" y="260648"/>
            <a:ext cx="2883423" cy="2206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29.userapi.com/impg/aIpSFGAYQt6Sqm4lhEDbQ4dWYYA8LyJlLvyBDw/dmXe3GrmkfM.jpg?size=2560x1920&amp;quality=95&amp;sign=41e91bf9fede52c532f37980357ff0b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51.userapi.com/impg/EWhHOfliGRtU46RQ4Ze1sAqIct8yyjifsUGAVA/kkZcKh18gHQ.jpg?size=2560x1920&amp;quality=95&amp;sign=0d4eede21882c8d77da3643f738f026e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196307"/>
            <a:ext cx="3025489" cy="2439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25.userapi.com/impg/0df8mb54Y3x0TrZRagC1fYbOVzM_mzw1Ql0q8Q/jVRiqMqLAQw.jpg?size=2560x1920&amp;quality=95&amp;sign=5ac61e214c1a9d82c3f3b03ca7a8f2f7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98511"/>
            <a:ext cx="2945969" cy="2396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un9-79.userapi.com/impg/lMvCYe9dJGGnHzzn8Xy2snF_Ml3HwqcPstEsWA/08qwyuHhO7o.jpg?size=2560x1920&amp;quality=95&amp;sign=2f7fbb375f0e790e9c580cb5681de091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593441" cy="1944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un9-6.userapi.com/impg/xzK_oah74oCDXEqMiQiANpk5FCKeNtMavpvReA/-jQuNc4fkIU.jpg?size=2560x1920&amp;quality=95&amp;sign=8d3344054c5c3e63992dd151ebd54cfc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60" y="2852936"/>
            <a:ext cx="2517176" cy="1760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un9-51.userapi.com/impg/fWDKWCj3F2NwzYeoPxuwFpU99Gmpj34uXrBo4A/7cdkWAv-fMw.jpg?size=2560x1920&amp;quality=95&amp;sign=a0cc6662cce960923969feb57ad0e235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482" y="4834530"/>
            <a:ext cx="2574644" cy="1930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66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84394_46-p-fon-dlya-prezentatsii-ogorod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18" y="-387424"/>
            <a:ext cx="9180512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un9-14.userapi.com/impg/TMVq0GBrqQhoxOxMMXh3AuYToP1DofzO0Sr_eg/8vDs9FchNS8.jpg?size=2560x1920&amp;quality=95&amp;sign=db0ce4ba2dd2ac93c571cb66b3875cc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75713"/>
            <a:ext cx="4158207" cy="3118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10.userapi.com/impg/4il4uuDtRKj9enhO-eTJY0l1je3VjCOSqe-egA/Gvfdk1aZTQc.jpg?size=2560x1920&amp;quality=95&amp;sign=e30844be40d414a7375b9eb6770b5f6e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auto">
          <a:xfrm>
            <a:off x="4697759" y="2708920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00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84394_46-p-fon-dlya-prezentatsii-ogorod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18" y="-387424"/>
            <a:ext cx="9180512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un9-48.userapi.com/impg/1QDsjWUVERrBahVGLfbPBrHkV3YhhPSPahQGEw/aggVHy2ksy0.jpg?size=2560x1920&amp;quality=95&amp;sign=65eab5b97dcfe2882d89ef6cabdf588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-168922"/>
            <a:ext cx="2443330" cy="1832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un9-34.userapi.com/impg/LLoWpWXfCQWj0dk1X9-jGGeozZ6M-I2J2b79-w/LUm4t40jxro.jpg?size=2560x1920&amp;quality=95&amp;sign=af4886e641fff8f468db0baaf91ae8c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245296"/>
            <a:ext cx="2602901" cy="1952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78.userapi.com/impg/x7fd1NA2CQUVEskb4nUrryoQzGYAVN5D6_Lklw/Z4-yvesxCTk.jpg?size=2560x1920&amp;quality=95&amp;sign=9180b2b32a90d0da226f80b5e5b8103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19" y="-283410"/>
            <a:ext cx="2664295" cy="1946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35.userapi.com/impg/adLAfCKzx3gtXYEcT2qszMKvOq949JhfwoShBQ/uL2_UN8t0vc.jpg?size=2560x1920&amp;quality=95&amp;sign=6b379306377e1ebb535bd2ac159fb7c0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7" b="16913"/>
          <a:stretch/>
        </p:blipFill>
        <p:spPr bwMode="auto">
          <a:xfrm>
            <a:off x="6060234" y="2015128"/>
            <a:ext cx="2697839" cy="1989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49.userapi.com/impg/XH9ksJ2mgLsD92Q-KTLAwuA-8RN56G3JKKv4sw/xPtnHEuhSfc.jpg?size=2560x1920&amp;quality=95&amp;sign=9de91093ad1f8ee08c760b6a8b754640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2" y="2085553"/>
            <a:ext cx="2724351" cy="2043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un9-38.userapi.com/impg/1f0qpYg6tGPDXs_wUQtMaUZfTaSYyshMlb-PWA/OBCarlym4Mk.jpg?size=2560x1920&amp;quality=95&amp;sign=0aaea4b926be5ba8d6b8087afb04df53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63" y="1988840"/>
            <a:ext cx="2342552" cy="1756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un9-65.userapi.com/impg/0UxzBCjCX2myvEmlTitbux9q1NU-JCyZUkOolQ/J61MoLgGURw.jpg?size=2560x1920&amp;quality=95&amp;sign=bdf7b5a726e3b966243efd5ed2af4d6e&amp;type=albu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5" r="1895" b="23039"/>
          <a:stretch/>
        </p:blipFill>
        <p:spPr bwMode="auto">
          <a:xfrm>
            <a:off x="1979712" y="4221087"/>
            <a:ext cx="4896544" cy="2342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10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29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2023-03-20T13:35:27Z</dcterms:created>
  <dcterms:modified xsi:type="dcterms:W3CDTF">2023-03-22T09:27:37Z</dcterms:modified>
</cp:coreProperties>
</file>