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60" r:id="rId4"/>
    <p:sldId id="261" r:id="rId5"/>
    <p:sldId id="262" r:id="rId6"/>
    <p:sldId id="263" r:id="rId7"/>
    <p:sldId id="264" r:id="rId8"/>
    <p:sldId id="259" r:id="rId9"/>
    <p:sldId id="258" r:id="rId10"/>
    <p:sldId id="265" r:id="rId1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36AD42E3-BA16-4756-B821-338A0F6BE461}">
          <p14:sldIdLst>
            <p14:sldId id="257"/>
            <p14:sldId id="256"/>
            <p14:sldId id="260"/>
            <p14:sldId id="261"/>
            <p14:sldId id="262"/>
            <p14:sldId id="263"/>
            <p14:sldId id="264"/>
            <p14:sldId id="259"/>
            <p14:sldId id="258"/>
            <p14:sldId id="265"/>
          </p14:sldIdLst>
        </p14:section>
        <p14:section name="Раздел без заголовка" id="{58A52231-8EFF-4EFF-BF1B-284457EF9440}">
          <p14:sldIdLst/>
        </p14:section>
        <p14:section name="Раздел без заголовка" id="{A0C57CB6-5FBB-45AC-8E99-B2455D10B3A1}">
          <p14:sldIdLst/>
        </p14:section>
        <p14:section name="Раздел без заголовка" id="{FE095AB8-CC5C-430B-AAFB-216C19E146CB}">
          <p14:sldIdLst/>
        </p14:section>
        <p14:section name="Раздел без заголовка" id="{A3F38159-B2C5-4BEE-AA1A-A1CCFF3125B1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F07F75-9B84-41E5-B01F-26D9B42BE0CC}" type="datetimeFigureOut">
              <a:rPr lang="ru-RU" smtClean="0"/>
              <a:t>20.04.2025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08B66-1DDB-4E4D-BC07-EFE96D9663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00316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F07F75-9B84-41E5-B01F-26D9B42BE0CC}" type="datetimeFigureOut">
              <a:rPr lang="ru-RU" smtClean="0"/>
              <a:t>20.04.2025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08B66-1DDB-4E4D-BC07-EFE96D9663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60624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F07F75-9B84-41E5-B01F-26D9B42BE0CC}" type="datetimeFigureOut">
              <a:rPr lang="ru-RU" smtClean="0"/>
              <a:t>20.04.2025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08B66-1DDB-4E4D-BC07-EFE96D9663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99291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F07F75-9B84-41E5-B01F-26D9B42BE0CC}" type="datetimeFigureOut">
              <a:rPr lang="ru-RU" smtClean="0"/>
              <a:t>20.04.2025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08B66-1DDB-4E4D-BC07-EFE96D9663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01203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F07F75-9B84-41E5-B01F-26D9B42BE0CC}" type="datetimeFigureOut">
              <a:rPr lang="ru-RU" smtClean="0"/>
              <a:t>20.04.2025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08B66-1DDB-4E4D-BC07-EFE96D9663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49623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F07F75-9B84-41E5-B01F-26D9B42BE0CC}" type="datetimeFigureOut">
              <a:rPr lang="ru-RU" smtClean="0"/>
              <a:t>20.04.2025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08B66-1DDB-4E4D-BC07-EFE96D9663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32896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F07F75-9B84-41E5-B01F-26D9B42BE0CC}" type="datetimeFigureOut">
              <a:rPr lang="ru-RU" smtClean="0"/>
              <a:t>20.04.2025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08B66-1DDB-4E4D-BC07-EFE96D9663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945964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F07F75-9B84-41E5-B01F-26D9B42BE0CC}" type="datetimeFigureOut">
              <a:rPr lang="ru-RU" smtClean="0"/>
              <a:t>20.04.2025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08B66-1DDB-4E4D-BC07-EFE96D9663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85782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F07F75-9B84-41E5-B01F-26D9B42BE0CC}" type="datetimeFigureOut">
              <a:rPr lang="ru-RU" smtClean="0"/>
              <a:t>20.04.2025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08B66-1DDB-4E4D-BC07-EFE96D9663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82933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F07F75-9B84-41E5-B01F-26D9B42BE0CC}" type="datetimeFigureOut">
              <a:rPr lang="ru-RU" smtClean="0"/>
              <a:t>20.04.2025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08B66-1DDB-4E4D-BC07-EFE96D9663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71840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F07F75-9B84-41E5-B01F-26D9B42BE0CC}" type="datetimeFigureOut">
              <a:rPr lang="ru-RU" smtClean="0"/>
              <a:t>20.04.2025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08B66-1DDB-4E4D-BC07-EFE96D9663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64618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F07F75-9B84-41E5-B01F-26D9B42BE0CC}" type="datetimeFigureOut">
              <a:rPr lang="ru-RU" smtClean="0"/>
              <a:t>20.04.2025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008B66-1DDB-4E4D-BC07-EFE96D9663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20449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g"/><Relationship Id="rId4" Type="http://schemas.microsoft.com/office/2007/relationships/hdphoto" Target="../media/hdphoto1.wdp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«Татарика» поэта и переводчика Михаила Синельникова | Центр Льва Гумилёва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126" y="1149531"/>
            <a:ext cx="3247862" cy="4049486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440783" y="635117"/>
            <a:ext cx="8418136" cy="34163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ru-RU" sz="5400" dirty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ru-RU" sz="540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Габдулла</a:t>
            </a:r>
            <a:r>
              <a:rPr lang="ru-RU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Тукай</a:t>
            </a:r>
          </a:p>
          <a:p>
            <a:pPr algn="ctr"/>
            <a:endParaRPr lang="ru-RU" sz="5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ru-RU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26.04.1886-15.04.1913</a:t>
            </a:r>
          </a:p>
        </p:txBody>
      </p:sp>
    </p:spTree>
    <p:extLst>
      <p:ext uri="{BB962C8B-B14F-4D97-AF65-F5344CB8AC3E}">
        <p14:creationId xmlns:p14="http://schemas.microsoft.com/office/powerpoint/2010/main" val="2432996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67992" y="1094082"/>
            <a:ext cx="9144000" cy="4948499"/>
          </a:xfrm>
        </p:spPr>
        <p:txBody>
          <a:bodyPr>
            <a:normAutofit fontScale="90000"/>
          </a:bodyPr>
          <a:lstStyle/>
          <a:p>
            <a:r>
              <a:rPr lang="ru-RU" dirty="0" err="1" smtClean="0"/>
              <a:t>Габдулла</a:t>
            </a:r>
            <a:r>
              <a:rPr lang="ru-RU" dirty="0" smtClean="0"/>
              <a:t> Тукай днем работал наборщиком в цехе газеты </a:t>
            </a:r>
            <a:r>
              <a:rPr lang="ru-RU" dirty="0" err="1" smtClean="0"/>
              <a:t>Фикер</a:t>
            </a:r>
            <a:r>
              <a:rPr lang="ru-RU" dirty="0" smtClean="0"/>
              <a:t> и фактическим редактором журнала Эль-</a:t>
            </a:r>
            <a:r>
              <a:rPr lang="ru-RU" dirty="0" err="1" smtClean="0"/>
              <a:t>гарс</a:t>
            </a:r>
            <a:r>
              <a:rPr lang="ru-RU" dirty="0" smtClean="0"/>
              <a:t> эль </a:t>
            </a:r>
            <a:r>
              <a:rPr lang="ru-RU" dirty="0" err="1" smtClean="0"/>
              <a:t>джадид</a:t>
            </a:r>
            <a:r>
              <a:rPr lang="ru-RU" dirty="0" smtClean="0"/>
              <a:t>.</a:t>
            </a:r>
            <a:br>
              <a:rPr lang="ru-RU" dirty="0" smtClean="0"/>
            </a:br>
            <a:r>
              <a:rPr lang="ru-RU" dirty="0" smtClean="0"/>
              <a:t>В ночное время он занимался писательским трудом.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 rot="10800000" flipV="1">
            <a:off x="1524000" y="6174556"/>
            <a:ext cx="9231984" cy="509048"/>
          </a:xfrm>
        </p:spPr>
        <p:txBody>
          <a:bodyPr/>
          <a:lstStyle/>
          <a:p>
            <a:r>
              <a:rPr lang="ru-RU" dirty="0" smtClean="0"/>
              <a:t>Места где работал </a:t>
            </a:r>
            <a:r>
              <a:rPr lang="ru-RU" dirty="0" err="1" smtClean="0"/>
              <a:t>Габдулла</a:t>
            </a:r>
            <a:r>
              <a:rPr lang="ru-RU" dirty="0" smtClean="0"/>
              <a:t> Тукай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51180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01189" y="0"/>
            <a:ext cx="10223863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Некоторые произведения </a:t>
            </a:r>
            <a:r>
              <a:rPr lang="ru-RU" sz="540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Габдуллы</a:t>
            </a:r>
            <a:r>
              <a:rPr lang="ru-RU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Тукая</a:t>
            </a:r>
            <a:endParaRPr lang="ru-RU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165412" y="2393576"/>
            <a:ext cx="9672917" cy="34163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Шурале</a:t>
            </a:r>
            <a:r>
              <a:rPr lang="en-US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,</a:t>
            </a:r>
            <a:r>
              <a:rPr lang="ru-RU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Родная деревня</a:t>
            </a:r>
            <a:r>
              <a:rPr lang="en-US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,</a:t>
            </a:r>
            <a:r>
              <a:rPr lang="ru-RU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Родной язык</a:t>
            </a:r>
            <a:r>
              <a:rPr lang="en-US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,</a:t>
            </a:r>
            <a:r>
              <a:rPr lang="ru-RU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	Гнёт</a:t>
            </a:r>
            <a:r>
              <a:rPr lang="en-US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,</a:t>
            </a:r>
            <a:r>
              <a:rPr lang="ru-RU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Дача</a:t>
            </a:r>
            <a:r>
              <a:rPr lang="en-US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,</a:t>
            </a:r>
            <a:r>
              <a:rPr lang="ru-RU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Надежды	народа…</a:t>
            </a:r>
            <a:r>
              <a:rPr lang="en-US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,</a:t>
            </a:r>
            <a:r>
              <a:rPr lang="ru-RU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Светлой памяти </a:t>
            </a:r>
            <a:r>
              <a:rPr lang="ru-RU" sz="540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Хусаина</a:t>
            </a:r>
            <a:r>
              <a:rPr lang="en-US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,</a:t>
            </a:r>
            <a:r>
              <a:rPr lang="ru-RU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Татарская молодёжь.</a:t>
            </a:r>
            <a:endParaRPr lang="ru-RU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815527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10990" y="2169459"/>
            <a:ext cx="10757646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Несколько интересных</a:t>
            </a:r>
          </a:p>
          <a:p>
            <a:pPr algn="ctr"/>
            <a:r>
              <a:rPr lang="ru-RU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ф</a:t>
            </a:r>
            <a:r>
              <a:rPr lang="ru-RU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актов из жизни</a:t>
            </a:r>
          </a:p>
          <a:p>
            <a:pPr algn="ctr"/>
            <a:r>
              <a:rPr lang="ru-RU" sz="540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Габдуллы</a:t>
            </a:r>
            <a:r>
              <a:rPr lang="ru-RU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Тукая.</a:t>
            </a:r>
            <a:endParaRPr lang="ru-RU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122512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68826" y="2483225"/>
            <a:ext cx="11545268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Тукай был самым </a:t>
            </a:r>
            <a:r>
              <a:rPr lang="ru-RU" sz="540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высооплачиваемым</a:t>
            </a:r>
            <a:endParaRPr lang="ru-RU" sz="5400" dirty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ru-RU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п</a:t>
            </a:r>
            <a:r>
              <a:rPr lang="ru-RU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оэтом в Казани.</a:t>
            </a:r>
          </a:p>
          <a:p>
            <a:pPr algn="ctr"/>
            <a:r>
              <a:rPr lang="ru-RU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Ему платили 50 копеек за строчку.</a:t>
            </a:r>
            <a:r>
              <a:rPr lang="ru-RU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endParaRPr lang="ru-RU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557807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38024" y="885986"/>
            <a:ext cx="10489538" cy="507831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Тукай мало заботился о своём </a:t>
            </a:r>
          </a:p>
          <a:p>
            <a:pPr algn="ctr"/>
            <a:r>
              <a:rPr lang="ru-RU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в</a:t>
            </a:r>
            <a:r>
              <a:rPr lang="ru-RU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нешнем виде.</a:t>
            </a:r>
          </a:p>
          <a:p>
            <a:pPr algn="ctr"/>
            <a:r>
              <a:rPr lang="ru-RU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Он не носил галстуков</a:t>
            </a:r>
            <a:r>
              <a:rPr lang="en-US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,</a:t>
            </a:r>
            <a:r>
              <a:rPr lang="ru-RU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популярных</a:t>
            </a:r>
          </a:p>
          <a:p>
            <a:pPr algn="ctr"/>
            <a:r>
              <a:rPr lang="ru-RU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в то время воротничков</a:t>
            </a:r>
            <a:r>
              <a:rPr lang="en-US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,</a:t>
            </a:r>
            <a:r>
              <a:rPr lang="ru-RU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мог</a:t>
            </a:r>
          </a:p>
          <a:p>
            <a:pPr algn="ctr"/>
            <a:r>
              <a:rPr lang="ru-RU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к</a:t>
            </a:r>
            <a:r>
              <a:rPr lang="ru-RU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упить костюм на два размера</a:t>
            </a:r>
          </a:p>
          <a:p>
            <a:pPr algn="ctr"/>
            <a:r>
              <a:rPr lang="ru-RU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б</a:t>
            </a:r>
            <a:r>
              <a:rPr lang="ru-RU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ольше. </a:t>
            </a:r>
            <a:endParaRPr lang="ru-RU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760939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071155" y="635726"/>
            <a:ext cx="9962605" cy="59093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Тукай всю жизнь собирал книги</a:t>
            </a:r>
            <a:r>
              <a:rPr lang="en-US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,</a:t>
            </a:r>
            <a:endParaRPr lang="ru-RU" sz="5400" dirty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ru-RU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к</a:t>
            </a:r>
            <a:r>
              <a:rPr lang="ru-RU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оторыми у него в комнате были</a:t>
            </a:r>
          </a:p>
          <a:p>
            <a:pPr algn="ctr"/>
            <a:r>
              <a:rPr lang="ru-RU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з</a:t>
            </a:r>
            <a:r>
              <a:rPr lang="ru-RU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аставлены все подоконники и</a:t>
            </a:r>
          </a:p>
          <a:p>
            <a:pPr algn="ctr"/>
            <a:r>
              <a:rPr lang="ru-RU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ш</a:t>
            </a:r>
            <a:r>
              <a:rPr lang="ru-RU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кафы. Он всегда оставлял</a:t>
            </a:r>
          </a:p>
          <a:p>
            <a:pPr algn="ctr"/>
            <a:r>
              <a:rPr lang="ru-RU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д</a:t>
            </a:r>
            <a:r>
              <a:rPr lang="ru-RU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верь открытой</a:t>
            </a:r>
            <a:r>
              <a:rPr lang="en-US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,</a:t>
            </a:r>
            <a:r>
              <a:rPr lang="ru-RU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чтобы соседи</a:t>
            </a:r>
          </a:p>
          <a:p>
            <a:pPr algn="ctr"/>
            <a:r>
              <a:rPr lang="ru-RU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м</a:t>
            </a:r>
            <a:r>
              <a:rPr lang="ru-RU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огли зайти и взять что-нибудь</a:t>
            </a:r>
          </a:p>
          <a:p>
            <a:pPr algn="ctr"/>
            <a:r>
              <a:rPr lang="ru-RU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почитать.</a:t>
            </a:r>
            <a:endParaRPr lang="ru-RU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735079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«Татарика» поэта и переводчика Михаила Синельникова | Центр Льва Гумилёва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901" y="197963"/>
            <a:ext cx="5375193" cy="6381946"/>
          </a:xfrm>
          <a:prstGeom prst="rect">
            <a:avLst/>
          </a:prstGeom>
        </p:spPr>
      </p:pic>
      <p:pic>
        <p:nvPicPr>
          <p:cNvPr id="3" name="Рисунок 2" descr="Комиссия &lt;strong&gt;Габдуллы&lt;/strong&gt; &lt;strong&gt;Тукая&lt;/strong&gt; готовит премии учёным и литераторам | Центр ...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2798" y="325159"/>
            <a:ext cx="3810000" cy="2908300"/>
          </a:xfrm>
          <a:prstGeom prst="rect">
            <a:avLst/>
          </a:prstGeom>
        </p:spPr>
      </p:pic>
      <p:pic>
        <p:nvPicPr>
          <p:cNvPr id="4" name="Рисунок 3" descr="Татарлар — Wikipedia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8548" y="3495332"/>
            <a:ext cx="4331960" cy="3084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51591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&lt;strong&gt;Габдулла Тукай&lt;/strong&gt; - Книга.mp4 - Смотреть онлайн в поиске Яндекса по Видео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1839" y="584462"/>
            <a:ext cx="9432106" cy="5067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622899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731140" y="2967335"/>
            <a:ext cx="672972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Спасибо за внимание.</a:t>
            </a:r>
            <a:endParaRPr lang="ru-RU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6423774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71</TotalTime>
  <Words>124</Words>
  <Application>Microsoft Office PowerPoint</Application>
  <PresentationFormat>Широкоэкранный</PresentationFormat>
  <Paragraphs>28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Тема Office</vt:lpstr>
      <vt:lpstr>Презентация PowerPoint</vt:lpstr>
      <vt:lpstr>Габдулла Тукай днем работал наборщиком в цехе газеты Фикер и фактическим редактором журнала Эль-гарс эль джадид. В ночное время он занимался писательским трудом.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Габдулла Тукай</dc:title>
  <dc:creator>HONOR</dc:creator>
  <cp:lastModifiedBy>HONOR</cp:lastModifiedBy>
  <cp:revision>9</cp:revision>
  <dcterms:created xsi:type="dcterms:W3CDTF">2025-04-18T16:29:32Z</dcterms:created>
  <dcterms:modified xsi:type="dcterms:W3CDTF">2025-04-20T13:27:41Z</dcterms:modified>
</cp:coreProperties>
</file>