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D38C-CE2F-4E6C-B608-64A5F8943CA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C497823-D143-4D95-9D7C-9C0EA48BB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06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D38C-CE2F-4E6C-B608-64A5F8943CA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497823-D143-4D95-9D7C-9C0EA48BB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85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D38C-CE2F-4E6C-B608-64A5F8943CA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497823-D143-4D95-9D7C-9C0EA48BBAE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4824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D38C-CE2F-4E6C-B608-64A5F8943CA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497823-D143-4D95-9D7C-9C0EA48BB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221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D38C-CE2F-4E6C-B608-64A5F8943CA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497823-D143-4D95-9D7C-9C0EA48BBAE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0496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D38C-CE2F-4E6C-B608-64A5F8943CA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497823-D143-4D95-9D7C-9C0EA48BB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04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D38C-CE2F-4E6C-B608-64A5F8943CA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7823-D143-4D95-9D7C-9C0EA48BB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18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D38C-CE2F-4E6C-B608-64A5F8943CA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7823-D143-4D95-9D7C-9C0EA48BB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D38C-CE2F-4E6C-B608-64A5F8943CA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7823-D143-4D95-9D7C-9C0EA48BB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0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D38C-CE2F-4E6C-B608-64A5F8943CA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497823-D143-4D95-9D7C-9C0EA48BB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38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D38C-CE2F-4E6C-B608-64A5F8943CA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497823-D143-4D95-9D7C-9C0EA48BB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1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D38C-CE2F-4E6C-B608-64A5F8943CA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497823-D143-4D95-9D7C-9C0EA48BB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99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D38C-CE2F-4E6C-B608-64A5F8943CA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7823-D143-4D95-9D7C-9C0EA48BB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6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D38C-CE2F-4E6C-B608-64A5F8943CA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7823-D143-4D95-9D7C-9C0EA48BB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33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D38C-CE2F-4E6C-B608-64A5F8943CA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7823-D143-4D95-9D7C-9C0EA48BB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69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D38C-CE2F-4E6C-B608-64A5F8943CA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497823-D143-4D95-9D7C-9C0EA48BB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35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2D38C-CE2F-4E6C-B608-64A5F8943CA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C497823-D143-4D95-9D7C-9C0EA48BB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3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90545" y="5239008"/>
            <a:ext cx="5028860" cy="8604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Учитель начальных классов Шакирова Э.Р.</a:t>
            </a:r>
          </a:p>
          <a:p>
            <a:r>
              <a:rPr lang="ru-RU" b="1" dirty="0" smtClean="0"/>
              <a:t>МБОУ «</a:t>
            </a:r>
            <a:r>
              <a:rPr lang="ru-RU" b="1" dirty="0" err="1" smtClean="0"/>
              <a:t>Бишнинская</a:t>
            </a:r>
            <a:r>
              <a:rPr lang="ru-RU" b="1" dirty="0" smtClean="0"/>
              <a:t> ООШ» ЗМР РТ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380" y="1033604"/>
            <a:ext cx="110591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ПРАВИЛА ДОРОЖНОГО ДВИЖЕНИЯ</a:t>
            </a:r>
          </a:p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ДЕТЯМ ЗНАТЬ  ПОЛОЖЕНО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9727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30" y="341026"/>
            <a:ext cx="8689298" cy="6516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11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65" y="164892"/>
            <a:ext cx="911349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48000" y="282883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0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Правила дорожные</a:t>
            </a:r>
            <a:endParaRPr lang="ru-RU" sz="4000" b="0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pPr algn="ctr"/>
            <a:r>
              <a:rPr lang="ru-RU" sz="4000" b="0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Детям знать положено.</a:t>
            </a:r>
            <a:endParaRPr lang="ru-RU" sz="4000" b="0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pPr algn="ctr"/>
            <a:r>
              <a:rPr lang="ru-RU" sz="4000" b="0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Ты, дружок доверься им</a:t>
            </a:r>
            <a:endParaRPr lang="ru-RU" sz="4000" b="0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pPr algn="ctr"/>
            <a:r>
              <a:rPr lang="ru-RU" sz="4000" b="0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Будешь цел и невредим!</a:t>
            </a:r>
            <a:endParaRPr lang="ru-RU" sz="4000" b="0" i="0" dirty="0">
              <a:solidFill>
                <a:srgbClr val="181818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7742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37" y="339252"/>
            <a:ext cx="8929141" cy="65187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8054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12" y="119921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12954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38" y="183629"/>
            <a:ext cx="8899161" cy="66743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0254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92" y="352268"/>
            <a:ext cx="8674308" cy="65057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72505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88" y="479685"/>
            <a:ext cx="8299555" cy="60260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33702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74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05" y="294456"/>
            <a:ext cx="9266402" cy="643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9242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</TotalTime>
  <Words>35</Words>
  <Application>Microsoft Office PowerPoint</Application>
  <PresentationFormat>Широкоэкранный</PresentationFormat>
  <Paragraphs>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Open Sans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2021-10-15T19:06:37Z</dcterms:created>
  <dcterms:modified xsi:type="dcterms:W3CDTF">2021-10-15T19:31:22Z</dcterms:modified>
</cp:coreProperties>
</file>