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72" r:id="rId10"/>
    <p:sldId id="263" r:id="rId11"/>
    <p:sldId id="264" r:id="rId12"/>
    <p:sldId id="268" r:id="rId13"/>
    <p:sldId id="265" r:id="rId14"/>
    <p:sldId id="266" r:id="rId15"/>
    <p:sldId id="267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60"/>
  </p:normalViewPr>
  <p:slideViewPr>
    <p:cSldViewPr>
      <p:cViewPr varScale="1">
        <p:scale>
          <a:sx n="95" d="100"/>
          <a:sy n="95" d="100"/>
        </p:scale>
        <p:origin x="-53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14290"/>
            <a:ext cx="6000792" cy="107157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«Я пешеход!»</a:t>
            </a:r>
            <a:endParaRPr lang="ru-RU" sz="4800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643446"/>
            <a:ext cx="8643998" cy="214314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Выполнила: воспитатель 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 кв.категории Азизова Г.З.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МБДОУ №54 «Звездочка» с.Осиново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Зеленодольского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214422"/>
            <a:ext cx="5072098" cy="337809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7</a:t>
            </a:r>
            <a:endParaRPr lang="ru-RU" sz="4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543956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знаем, и не играем  возле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проезжей части! Нельзя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играть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на дороге, даже во дворе!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86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000372"/>
            <a:ext cx="4558171" cy="3214710"/>
          </a:xfrm>
          <a:prstGeom prst="rect">
            <a:avLst/>
          </a:prstGeom>
        </p:spPr>
      </p:pic>
      <p:pic>
        <p:nvPicPr>
          <p:cNvPr id="5" name="Рисунок 4" descr="img4.jpg"/>
          <p:cNvPicPr>
            <a:picLocks noChangeAspect="1"/>
          </p:cNvPicPr>
          <p:nvPr/>
        </p:nvPicPr>
        <p:blipFill>
          <a:blip r:embed="rId3"/>
          <a:srcRect r="4080"/>
          <a:stretch>
            <a:fillRect/>
          </a:stretch>
        </p:blipFill>
        <p:spPr>
          <a:xfrm>
            <a:off x="4786314" y="3286124"/>
            <a:ext cx="4294122" cy="335758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5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8</a:t>
            </a:r>
            <a:endParaRPr lang="ru-RU" sz="4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Мы не переходим дорогу на 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самокатах и велосипедах. Идем 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пешком рядом со своим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транспортом.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a_doro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928934"/>
            <a:ext cx="5072098" cy="380407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9</a:t>
            </a:r>
            <a:endParaRPr lang="ru-RU" sz="4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ЕДЕМ В МАШИНЕ В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ДЕТСКИХ КРЕСЛАХ И С          ПРИСТЕГНУТЫМИ РЕМНЯМИ!!!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ezopasnost-rebenka-v-mash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857496"/>
            <a:ext cx="5286412" cy="387899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«Разрешается-запрещается»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rcRect l="5676" t="15136" r="4929" b="5402"/>
          <a:stretch>
            <a:fillRect/>
          </a:stretch>
        </p:blipFill>
        <p:spPr>
          <a:xfrm>
            <a:off x="1714480" y="1571612"/>
            <a:ext cx="5357850" cy="35719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68604d0a.jpg"/>
          <p:cNvPicPr>
            <a:picLocks noGrp="1" noChangeAspect="1"/>
          </p:cNvPicPr>
          <p:nvPr>
            <p:ph idx="1"/>
          </p:nvPr>
        </p:nvPicPr>
        <p:blipFill>
          <a:blip r:embed="rId2"/>
          <a:srcRect b="49688"/>
          <a:stretch>
            <a:fillRect/>
          </a:stretch>
        </p:blipFill>
        <p:spPr>
          <a:xfrm>
            <a:off x="214282" y="142852"/>
            <a:ext cx="4777730" cy="3286148"/>
          </a:xfrm>
        </p:spPr>
      </p:pic>
      <p:pic>
        <p:nvPicPr>
          <p:cNvPr id="5" name="Рисунок 4" descr="hello_html_68604d0a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3428992" y="3429000"/>
            <a:ext cx="5016500" cy="3429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named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4714908" cy="3278334"/>
          </a:xfrm>
        </p:spPr>
      </p:pic>
      <p:pic>
        <p:nvPicPr>
          <p:cNvPr id="5" name="Рисунок 4" descr="unname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215802"/>
            <a:ext cx="5245175" cy="352410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285860"/>
            <a:ext cx="5786478" cy="450549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0207914_19-p-fon-dlya-prezentatsii-pdd-detyam-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929618" cy="658336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СОБЛЮДАЮ</a:t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ДОРОЖНОГО</a:t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ДВИЖЕНИЯ</a:t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группа </a:t>
            </a:r>
            <a:endParaRPr lang="ru-RU" sz="4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1</a:t>
            </a:r>
            <a:endParaRPr lang="ru-RU" sz="5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500174"/>
            <a:ext cx="8615394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ДОРОГА ТОЛЬКО ДЛЯ МАШИН! 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428868"/>
            <a:ext cx="5665490" cy="429125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5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2</a:t>
            </a:r>
            <a:endParaRPr lang="ru-RU" sz="5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57864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городе нельзя свободно</a:t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Бегать, как и где решил.</a:t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Тротуар – для пешеходов,</a:t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А дорога – для машин!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част-ивые-ети-на-тротуаре-977173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286124"/>
            <a:ext cx="5000660" cy="346807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3</a:t>
            </a:r>
            <a:endParaRPr lang="ru-RU" sz="4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42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улице всегда идем за руку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 взрослыми!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cd1cc953ddf9f18d3a3432470d2bf0e.jpg"/>
          <p:cNvPicPr>
            <a:picLocks noChangeAspect="1"/>
          </p:cNvPicPr>
          <p:nvPr/>
        </p:nvPicPr>
        <p:blipFill>
          <a:blip r:embed="rId2"/>
          <a:srcRect l="28952"/>
          <a:stretch>
            <a:fillRect/>
          </a:stretch>
        </p:blipFill>
        <p:spPr>
          <a:xfrm>
            <a:off x="2071670" y="2428868"/>
            <a:ext cx="5143536" cy="426688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17596"/>
          </a:xfrm>
        </p:spPr>
        <p:txBody>
          <a:bodyPr>
            <a:normAutofit/>
          </a:bodyPr>
          <a:lstStyle/>
          <a:p>
            <a:r>
              <a:rPr lang="ru-RU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Помним и переходим дорогу ТОЛЬКО по 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пешеходным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переходам!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ello_html_25426600.png"/>
          <p:cNvPicPr>
            <a:picLocks noChangeAspect="1"/>
          </p:cNvPicPr>
          <p:nvPr/>
        </p:nvPicPr>
        <p:blipFill>
          <a:blip r:embed="rId2"/>
          <a:srcRect l="10742" t="14323" r="9179" b="10156"/>
          <a:stretch>
            <a:fillRect/>
          </a:stretch>
        </p:blipFill>
        <p:spPr>
          <a:xfrm>
            <a:off x="142844" y="2071678"/>
            <a:ext cx="4214842" cy="2981229"/>
          </a:xfrm>
          <a:prstGeom prst="rect">
            <a:avLst/>
          </a:prstGeom>
        </p:spPr>
      </p:pic>
      <p:pic>
        <p:nvPicPr>
          <p:cNvPr id="9" name="Рисунок 8" descr="hello_html_m5be026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596" y="2071679"/>
            <a:ext cx="4000527" cy="3000396"/>
          </a:xfrm>
          <a:prstGeom prst="rect">
            <a:avLst/>
          </a:prstGeom>
        </p:spPr>
      </p:pic>
      <p:pic>
        <p:nvPicPr>
          <p:cNvPr id="10" name="Рисунок 9" descr="unnamed (1).jpg"/>
          <p:cNvPicPr>
            <a:picLocks noChangeAspect="1"/>
          </p:cNvPicPr>
          <p:nvPr/>
        </p:nvPicPr>
        <p:blipFill>
          <a:blip r:embed="rId4"/>
          <a:srcRect l="1754" t="10702" r="1754"/>
          <a:stretch>
            <a:fillRect/>
          </a:stretch>
        </p:blipFill>
        <p:spPr>
          <a:xfrm>
            <a:off x="2714612" y="4357694"/>
            <a:ext cx="3929090" cy="242886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Помним, о чём говорит </a:t>
            </a:r>
            <a:b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светофор: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315119424_prevyu-svetof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071678"/>
            <a:ext cx="5500694" cy="4235534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6</a:t>
            </a:r>
            <a:endParaRPr lang="ru-RU" sz="4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58204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 в коем случае не выбегай на дорогу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(если даже спешишь). Нужно остановиться перед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проезжей частью!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5c7d15e-88c6-46b9-b00b-4ebd9ff1cc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786058"/>
            <a:ext cx="5172152" cy="385765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015286" cy="78579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14366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 fontAlgn="base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Дорога без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разметки</a:t>
            </a:r>
          </a:p>
          <a:p>
            <a:pPr algn="ctr" fontAlgn="base"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деревню этим летом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(руки на плечи — круговые движения вперед)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Ездил на машине с дедом.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(руки на плечи — круговые движения назад)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дороге здесь порой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(прямую ногу вперед на носок поочередно)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Нет разметки никакой.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Ну и как тогда нам быть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(прямую ногу назад поочередно)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её переходить?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Если нет машин, то можно.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Только очень осторожно: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Влево-вправо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посмотреть.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(руки на пояс — повороты в стороны)</a:t>
            </a:r>
            <a:b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бежать и не лететь!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без лишней суеты 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(ходьба с высоким подниманием колен)</a:t>
            </a:r>
            <a:b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Перейдёшь дорогу ты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Виктор Верёвка)</a:t>
            </a:r>
          </a:p>
          <a:p>
            <a:pPr algn="ctr">
              <a:buNone/>
            </a:pP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169</Words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«Я пешеход!»</vt:lpstr>
      <vt:lpstr>Я СОБЛЮДАЮ  ПРАВИЛА    ДОРОЖНОГО       ДВИЖЕНИЯ средняя группа </vt:lpstr>
      <vt:lpstr>ПРАВИЛО 1</vt:lpstr>
      <vt:lpstr>ПРАВИЛО 2</vt:lpstr>
      <vt:lpstr>ПРАВИЛО 3</vt:lpstr>
      <vt:lpstr>ПРАВИЛО 4</vt:lpstr>
      <vt:lpstr>ПРАВИЛО 5 Помним, о чём говорит  светофор:</vt:lpstr>
      <vt:lpstr>ПРАВИЛО 6</vt:lpstr>
      <vt:lpstr>ФИЗКУЛЬТМИНУТКА</vt:lpstr>
      <vt:lpstr>Правило 7</vt:lpstr>
      <vt:lpstr>ПРАВИЛО 8</vt:lpstr>
      <vt:lpstr>ПРАВИЛО 9</vt:lpstr>
      <vt:lpstr>Игра «Разрешается-запрещается»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пешеход!»</dc:title>
  <dc:creator>Admin</dc:creator>
  <cp:lastModifiedBy>Пользователь Windows</cp:lastModifiedBy>
  <cp:revision>59</cp:revision>
  <dcterms:created xsi:type="dcterms:W3CDTF">2021-10-18T12:53:57Z</dcterms:created>
  <dcterms:modified xsi:type="dcterms:W3CDTF">2021-10-19T10:06:39Z</dcterms:modified>
</cp:coreProperties>
</file>