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294" y="-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hyperlink" Target="https://histrf.ru/read/articles/gaz-aa-polutorka-truzhienik-voiny-i-khoziaistv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g.ru/2018/01/29/kak-polutorka-stala-legendarnoj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060848"/>
            <a:ext cx="6552728" cy="2018694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</a:rPr>
              <a:t>ЛЕГЕНДАРНАЯ МАШИНА «ПОЛУТОРКА»</a:t>
            </a:r>
            <a:endParaRPr lang="ru-RU" sz="4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 Набережные Челны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822751"/>
            <a:ext cx="7128792" cy="2862322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8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Латыпов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Раниль</a:t>
            </a:r>
            <a:endParaRPr lang="ru-RU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«Г» класса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№50», МАУ ДО «ЦДТТ №5», </a:t>
            </a:r>
            <a:r>
              <a:rPr lang="ru-RU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endParaRPr lang="ru-RU" sz="1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2123728" y="312769"/>
            <a:ext cx="5976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ИЗДЕЛИЯ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-180528" y="5949280"/>
            <a:ext cx="575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Схема электрическая принципиальная</a:t>
            </a:r>
          </a:p>
          <a:p>
            <a:pPr algn="ctr"/>
            <a:r>
              <a:rPr lang="ru-RU" sz="2000" b="1" dirty="0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модели </a:t>
            </a:r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«ГАЗ АА»</a:t>
            </a:r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4" name="Рисунок 2" descr="C:\Users\admin\Desktop\9f6a1831-6373-4e96-97df-13e6631ee9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16743" r="3419" b="34560"/>
          <a:stretch>
            <a:fillRect/>
          </a:stretch>
        </p:blipFill>
        <p:spPr bwMode="auto">
          <a:xfrm>
            <a:off x="1043608" y="3740906"/>
            <a:ext cx="2634858" cy="222279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3" r="23226"/>
          <a:stretch/>
        </p:blipFill>
        <p:spPr>
          <a:xfrm flipH="1">
            <a:off x="3983813" y="2028349"/>
            <a:ext cx="4709531" cy="3425114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8581"/>
            <a:ext cx="2637438" cy="23271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1349548" y="404664"/>
            <a:ext cx="716438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ИЗГОТОВЛЕНИЯ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95536" y="1412776"/>
            <a:ext cx="842493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Подготовка модели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«ГАЗ АА»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эскиза и макета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Из картона, цветной бумаги, бросового материала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(пластиковые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картонных коробок)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создаём макет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«Полуторка».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собираем модель.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Изготовление </a:t>
            </a:r>
            <a:r>
              <a:rPr lang="tt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электрофиөированной схемы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Соединяем между собой светодиоды, провода, батарейки</a:t>
            </a:r>
            <a:r>
              <a:rPr lang="tt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тумблер, кнопки.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t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Монтируем данные схемы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/>
          <a:stretch/>
        </p:blipFill>
        <p:spPr>
          <a:xfrm>
            <a:off x="6300192" y="4021375"/>
            <a:ext cx="2735618" cy="2719993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" y="85760"/>
            <a:ext cx="2530585" cy="3374113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85760"/>
            <a:ext cx="2876169" cy="334324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3" y="4021374"/>
            <a:ext cx="3336680" cy="2719993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49" y="116632"/>
            <a:ext cx="2822161" cy="3353249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19" y="4021374"/>
            <a:ext cx="2304256" cy="2708919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54872" y="3289249"/>
            <a:ext cx="8115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rgbClr val="006600"/>
                </a:solidFill>
              </a:rPr>
              <a:t>ТЕХНОЛОГИЯ ИЗГОТОВЛЕНИЯ</a:t>
            </a:r>
            <a:endParaRPr lang="ru-RU" sz="4800" b="1" cap="none" spc="0" dirty="0">
              <a:ln w="0"/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обоснование экологической безопасности выполняемого изделия, безотходность его производства, возможность вторичного использования или экологическую безопасность утилизации.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318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бумаги и картона экологически безопасны. Они не наносят вред окружающей среде и полностью подлежат вторичной переработке.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4664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ОБОСНОВАНИЕ</a:t>
            </a:r>
            <a:endParaRPr lang="ru-RU" sz="2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043608" y="404664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51520" y="980728"/>
            <a:ext cx="864096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t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Электрофицированная модель </a:t>
            </a:r>
            <a:r>
              <a:rPr lang="tt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“ГАЗ АА”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сделана из картона.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затраты составляют: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светодиоды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10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кассетница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батарейки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шт.х30 рублей=30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батарейки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–2шт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х20 рублей=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тумблер 1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шт.х100 рублей=100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рублей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ГАЗ-АА полут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3749041" cy="15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814387" y="39687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-108520" y="1052736"/>
            <a:ext cx="9095803" cy="59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Я изучил историю создания ГАЗ-АА, узнал много нового и интересного. Рассказал данную информацию своим одноклассникам, друзьям. Теперь они тоже знают о легендарной машине «полуторке».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 помощи чертежей, эскизов создал модель ГАЗ-АА.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Вовремя работы я познакомился со свойствами материала, научился работать по плану.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Работа по сборке модели прошла интересно и увлекательно.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созданной машины «ГАЗ-АА» передал в школьный краеведческий музей в качестве исторического материала.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классные часы, выставку книг и газет мы донесли до младших школьников свои исследования по теме и получили огромный эмоциональный отклик от ребят. 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>
            <a:spLocks noChangeArrowheads="1"/>
          </p:cNvSpPr>
          <p:nvPr/>
        </p:nvSpPr>
        <p:spPr bwMode="auto">
          <a:xfrm>
            <a:off x="1475656" y="404664"/>
            <a:ext cx="6624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ИСТОЧНИКОВ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ИСПОЛЬЗОВАННОЙ ЛИТЕРАТУРЫ</a:t>
            </a:r>
            <a:endParaRPr lang="ru-RU" sz="2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1.ГАЗ-АА (полуторка) – труженик войны и народного хозяйства: [Электронный ресурс].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IRL: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https://histrf.ru/read/articles/gaz-aa-polutorka-truzhienik-voiny-i-khoziaistva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0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2.ГАЗ-АА (полуторка): [Электронный ресурс].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IRL: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https://ru.wikipedia.org/wiki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02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3.Как «полуторка» стала легендарной: [Электронный ресурс].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IRL: 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https://rg.ru/2018/01/29/kak-polutorka-stala-legendarnoj.html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4.Энциклопедия. Великая Отечественная война– Ростов-на-Дону: Издательский дом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-Пресс», 2019. – С. 47.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852936"/>
            <a:ext cx="6552728" cy="2456506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БЛАГОДАРЮ </a:t>
            </a:r>
          </a:p>
          <a:p>
            <a:pPr algn="ctr">
              <a:lnSpc>
                <a:spcPct val="150000"/>
              </a:lnSpc>
            </a:pPr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1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историей создания, техническим характеристиками и историческим подвигом ГАЗ-АА.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Изучение истории создания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«ГАЗ-АА».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Знакомство с техническими характеристиками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грузовой машины «ГАЗ-АА».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Проектирование по чертежу, эскизу и выбор материала для изготовления модели.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4.Проанализировать и обобщить результаты исследования.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548680"/>
            <a:ext cx="8627703" cy="606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000" dirty="0" smtClean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машины ГАЗ-АА («Полуторка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работа электрифицированной модели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ГАЗ-АА («Полуторка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</a:t>
            </a:r>
            <a:endParaRPr lang="ru-RU" sz="2000" dirty="0" smtClean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анализ источников информации;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обработка полученных результатов.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</a:t>
            </a:r>
            <a:r>
              <a:rPr lang="ru-RU" sz="2000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 созданием модели машины своими руками будет способствовать не только собственному самообразованию и расширению кругозора, но и привлечет интерес учащихся начальной школы к изучению истории нашей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страны.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2347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450215" algn="ctr">
              <a:lnSpc>
                <a:spcPct val="150000"/>
              </a:lnSpc>
              <a:spcAft>
                <a:spcPts val="0"/>
              </a:spcAft>
              <a:tabLst>
                <a:tab pos="6267450" algn="l"/>
              </a:tabLst>
            </a:pP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был первый советский грузовик, </a:t>
            </a:r>
            <a:endParaRPr lang="ru-RU" sz="2400" b="1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9085" indent="450215" algn="ctr">
              <a:lnSpc>
                <a:spcPct val="150000"/>
              </a:lnSpc>
              <a:spcAft>
                <a:spcPts val="0"/>
              </a:spcAft>
              <a:tabLst>
                <a:tab pos="6267450" algn="l"/>
              </a:tabLst>
            </a:pP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выпустили </a:t>
            </a:r>
            <a:r>
              <a:rPr lang="ru-RU" sz="24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 января 1932 года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Горьковском заводе.  </a:t>
            </a:r>
            <a:endParaRPr lang="ru-RU" sz="2400" b="1" dirty="0" smtClean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9085" indent="450215" algn="ctr">
              <a:lnSpc>
                <a:spcPct val="150000"/>
              </a:lnSpc>
              <a:spcAft>
                <a:spcPts val="0"/>
              </a:spcAft>
              <a:tabLst>
                <a:tab pos="6267450" algn="l"/>
              </a:tabLst>
            </a:pP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  году «полуторке» исполнилось </a:t>
            </a:r>
            <a:r>
              <a:rPr lang="ru-RU" sz="24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 лет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9" descr="https://pp.vk.me/c636724/v636724301/247ab/vo_asutDwv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280586" cy="39604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004" y="393305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 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назывался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«ГАЗ-АА»,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народе его прозвали </a:t>
            </a:r>
            <a:r>
              <a:rPr lang="ru-RU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«Полуторкой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он брал на борт полторы тонны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груза.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транспортировки людей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кузов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ставились съемные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скамейки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которые садилось 16 человек.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ÐÐ°ÑÑÐ¸Ð½ÐºÐ¸ Ð¿Ð¾ Ð·Ð°Ð¿ÑÐ¾ÑÑ Ð¿Ð¾Ð»ÑÑÐ¾ÑÐºÐ° Ð½Ð° Ð´Ð¾ÑÐ¾Ð³Ðµ Ð¶Ð¸Ð·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/>
          <a:stretch>
            <a:fillRect/>
          </a:stretch>
        </p:blipFill>
        <p:spPr bwMode="auto">
          <a:xfrm>
            <a:off x="1979712" y="116632"/>
            <a:ext cx="5472608" cy="392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3672408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было выпущено около одного миллиона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 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ГАЗ-АА».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трёхсот тысяч грузовиков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ГАЗ-АА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нашей армией прошли всю войну.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ГАЗ-АА - Полутор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1928"/>
            <a:ext cx="4803534" cy="66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22920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грузовики возили раненых,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подвозили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продовольствия, перевозили грузы, боевую технику и снаряды. </a:t>
            </a:r>
          </a:p>
        </p:txBody>
      </p:sp>
      <p:pic>
        <p:nvPicPr>
          <p:cNvPr id="6146" name="Picture 2" descr="https://avatars.mds.yandex.net/i?id=470a070a9c7a43bb05634bb735c4d5786d706cd3-849744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2856" r="776" b="8444"/>
          <a:stretch/>
        </p:blipFill>
        <p:spPr bwMode="auto">
          <a:xfrm>
            <a:off x="2447256" y="553079"/>
            <a:ext cx="4464496" cy="2304256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c3209a8a92a877499612129091daad7c-459091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86901"/>
            <a:ext cx="4283968" cy="1776063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8e055cbb4b9fc94774a1aceee6fdc220-552002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72198"/>
            <a:ext cx="3888432" cy="1776063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1430d09161a6e6eceec0760f88e2261a5bc58a7b-831204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00"/>
          <a:stretch/>
        </p:blipFill>
        <p:spPr bwMode="auto">
          <a:xfrm>
            <a:off x="5004048" y="2784973"/>
            <a:ext cx="3528392" cy="2272750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08518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«ГАЗ-АА»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легендарный автомобиль блокадного Ленинграда. Зимой  по льду ладожского озера на полуторках в голодающий город привозили продовольствие,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обратно вывозили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спасая их от смерти.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ÐÐ°ÑÑÐ¸Ð½ÐºÐ¸ Ð¿Ð¾ Ð·Ð°Ð¿ÑÐ¾ÑÑ Ð¿Ð¾Ð»ÑÑÐ¾ÑÐºÐ° Ð½Ð° Ð´Ð¾ÑÐ¾Ð³Ðµ Ð¶Ð¸Ð·Ð½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6667"/>
          <a:stretch>
            <a:fillRect/>
          </a:stretch>
        </p:blipFill>
        <p:spPr bwMode="auto">
          <a:xfrm flipH="1">
            <a:off x="467544" y="2792753"/>
            <a:ext cx="3855811" cy="23067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sd.multiurok.ru/html/2018/01/25/s_5a68fdf403019/img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7" b="8514"/>
          <a:stretch/>
        </p:blipFill>
        <p:spPr bwMode="auto">
          <a:xfrm>
            <a:off x="2555776" y="188640"/>
            <a:ext cx="3767807" cy="240335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0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avatars.mds.yandex.net/i?id=490746b27a494a4ac1441e87f3d4eb941dca00b1-745804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448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628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Ученик</cp:lastModifiedBy>
  <cp:revision>21</cp:revision>
  <dcterms:created xsi:type="dcterms:W3CDTF">2015-02-17T08:35:42Z</dcterms:created>
  <dcterms:modified xsi:type="dcterms:W3CDTF">2023-03-17T09:19:46Z</dcterms:modified>
</cp:coreProperties>
</file>