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8" r:id="rId5"/>
    <p:sldId id="266" r:id="rId6"/>
    <p:sldId id="265" r:id="rId7"/>
    <p:sldId id="262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4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0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7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0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3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9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4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3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AECD-5874-4527-B6BF-A5345D4B8721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33BD-DB49-4663-B9D0-313B5A02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913" y="1406889"/>
            <a:ext cx="3185287" cy="4530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6100" y="190500"/>
            <a:ext cx="951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Наш любимый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Габдулла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Тукай</a:t>
            </a:r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https://geofotoput.ru/wp-content/uploads/2017/12/DSC_8489-1000x77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104" y="2840668"/>
            <a:ext cx="2316925" cy="198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apik.pro/uploads/posts/2022-07/1657907257_17-papik-pro-p-risunki-raskraski-su-anasi-gabdulla-tukai-1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4" y="2681272"/>
            <a:ext cx="1885126" cy="2146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24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616" y="971399"/>
            <a:ext cx="2783484" cy="3841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9300" y="1122363"/>
            <a:ext cx="589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Имя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Габдуллы</a:t>
            </a:r>
            <a:r>
              <a:rPr lang="ru-RU" sz="2400" dirty="0" smtClean="0">
                <a:latin typeface="Monotype Corsiva" panose="03010101010201010101" pitchFamily="66" charset="0"/>
              </a:rPr>
              <a:t> Тукая известно не только в Татарстане, но и далеко за её пределами. Творчество Тукая многогранно: он поэт и публицист, литературный критик и общественный деятель. Для развития татарской поэзии и в целом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культуры он сделал также много, как Пушкин для русской поэзии и культуры.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3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.culture.ru/images/86ae7aaf-8ad2-5b34-935a-01ca2d7c505c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7" y="457726"/>
            <a:ext cx="3244850" cy="2342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27624" y="208918"/>
            <a:ext cx="5540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Габдулла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Тукай родился 26 апреля в маленьком ауле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Кушлавыч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в семье муллы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Мухаметгарифа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. Трудная судьба выпала на долю поэта. Ему было всего 5 месяцев, когда умер отец. Оставив малыша в родной деревне, мать вторично вышла замуж, но вскоре умирает и мать.</a:t>
            </a: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- 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«Кто возьмет мальчика на воспитание?»</a:t>
            </a:r>
          </a:p>
          <a:p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Как часто приходилось это слышать маленькому </a:t>
            </a:r>
            <a:r>
              <a:rPr lang="ru-RU" sz="2400" dirty="0" err="1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Апушу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 (так называли </a:t>
            </a:r>
            <a:r>
              <a:rPr lang="ru-RU" sz="2400" dirty="0" err="1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Габдуллу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дома). Хрупкий, болезненный мальчик переходил из рук в руки.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487" y="3229300"/>
            <a:ext cx="3168651" cy="30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20" y="413544"/>
            <a:ext cx="3486457" cy="2611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7897" y="347662"/>
            <a:ext cx="56511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111111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Апушу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было 6 лет, когда его привозит в дом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Сагди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абзый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- крестьянин из деревни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Кырлай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душевно добрый человек. До девяти лет 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Габдулла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жил в этой деревне. </a:t>
            </a: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Всего 3 года прожил </a:t>
            </a:r>
            <a:r>
              <a:rPr lang="ru-RU" sz="2400" dirty="0" err="1">
                <a:latin typeface="Monotype Corsiva" panose="03010101010201010101" pitchFamily="66" charset="0"/>
              </a:rPr>
              <a:t>Габдулла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Кырлае</a:t>
            </a:r>
            <a:r>
              <a:rPr lang="ru-RU" sz="2400" dirty="0">
                <a:latin typeface="Monotype Corsiva" panose="03010101010201010101" pitchFamily="66" charset="0"/>
              </a:rPr>
              <a:t>, но годы, проведенные там, стали особенными. На всю жизнь он полюбил жителей </a:t>
            </a:r>
            <a:r>
              <a:rPr lang="ru-RU" sz="2400" dirty="0" err="1">
                <a:latin typeface="Monotype Corsiva" panose="03010101010201010101" pitchFamily="66" charset="0"/>
              </a:rPr>
              <a:t>Кырлая</a:t>
            </a:r>
            <a:r>
              <a:rPr lang="ru-RU" sz="2400" dirty="0">
                <a:latin typeface="Monotype Corsiva" panose="03010101010201010101" pitchFamily="66" charset="0"/>
              </a:rPr>
              <a:t>, его леса и поля. Здесь он научился грамоте, слушал сказки и предания.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404" y="3246593"/>
            <a:ext cx="3038773" cy="31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4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423" y="451672"/>
            <a:ext cx="3620211" cy="2374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41900" y="369889"/>
            <a:ext cx="5989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В 9 лет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Габдуллу</a:t>
            </a:r>
            <a:r>
              <a:rPr lang="ru-RU" sz="2400" dirty="0" smtClean="0">
                <a:latin typeface="Monotype Corsiva" panose="03010101010201010101" pitchFamily="66" charset="0"/>
              </a:rPr>
              <a:t> увезли в Уральск. Мальчик попал в семью тети, но не сжился в этой среде. Самолюбивый и гордый мальчик ушел жить в медресе. Жить было очень трудно, и чтобы не умереть с голоду, ему приходилось совмещать учёбу с работой водовоза и сторожа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Именно </a:t>
            </a:r>
            <a:r>
              <a:rPr lang="ru-RU" sz="2400" dirty="0">
                <a:latin typeface="Monotype Corsiva" panose="03010101010201010101" pitchFamily="66" charset="0"/>
              </a:rPr>
              <a:t>в этом городе он начал изучать русский язык. познакомился с творчеством великих русских поэтов - Пушкина и Лермонтова. Их стихи покорили сердце начинающего поэта. Переводил произведения великих русских писателей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903" y="3278244"/>
            <a:ext cx="2273731" cy="33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8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645" y="420781"/>
            <a:ext cx="3470275" cy="2857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3999" y="349250"/>
            <a:ext cx="5334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Но он был счастлив тем, что учится в медресе.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Габдулла</a:t>
            </a:r>
            <a:r>
              <a:rPr lang="ru-RU" sz="2400" dirty="0" smtClean="0">
                <a:latin typeface="Monotype Corsiva" panose="03010101010201010101" pitchFamily="66" charset="0"/>
              </a:rPr>
              <a:t> с малых лет любил слушать стихи и народные песни, и сам немного пел. Учась в медресе, Тукай начинает сам писать стихи. День за днем растет мастерство поэта и он становится известен среди татар как талантливый поэт.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>
                <a:latin typeface="Monotype Corsiva" panose="03010101010201010101" pitchFamily="66" charset="0"/>
              </a:rPr>
              <a:t>Его талантом восторгались многие, владельцы  газет приглашали поэта к себе на работу. Его мечтой стала Казань, </a:t>
            </a:r>
            <a:r>
              <a:rPr lang="ru-RU" sz="2400" dirty="0" smtClean="0">
                <a:latin typeface="Monotype Corsiva" panose="03010101010201010101" pitchFamily="66" charset="0"/>
              </a:rPr>
              <a:t>куда он и </a:t>
            </a:r>
            <a:r>
              <a:rPr lang="ru-RU" sz="2400" dirty="0">
                <a:latin typeface="Monotype Corsiva" panose="03010101010201010101" pitchFamily="66" charset="0"/>
              </a:rPr>
              <a:t>устремился. В Казани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у </a:t>
            </a:r>
            <a:r>
              <a:rPr lang="ru-RU" sz="2400" dirty="0">
                <a:latin typeface="Monotype Corsiva" panose="03010101010201010101" pitchFamily="66" charset="0"/>
              </a:rPr>
              <a:t>Тукая было очень много друзей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из </a:t>
            </a:r>
            <a:r>
              <a:rPr lang="ru-RU" sz="2400" dirty="0">
                <a:latin typeface="Monotype Corsiva" panose="03010101010201010101" pitchFamily="66" charset="0"/>
              </a:rPr>
              <a:t>числа татарских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писателей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6" y="3697242"/>
            <a:ext cx="3404100" cy="2640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611" y="4429919"/>
            <a:ext cx="2971800" cy="22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876800" y="774700"/>
            <a:ext cx="5130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В сказках Тукая много чудес и забавных историй. Водяные ведьмы населяют озера, в дремучем бору легко и привольно живет </a:t>
            </a:r>
            <a:r>
              <a:rPr lang="ru-RU" sz="2400" dirty="0" err="1" smtClean="0">
                <a:latin typeface="Monotype Corsiva" panose="03010101010201010101" pitchFamily="66" charset="0"/>
              </a:rPr>
              <a:t>Шурале</a:t>
            </a:r>
            <a:r>
              <a:rPr lang="ru-RU" sz="2400" dirty="0">
                <a:latin typeface="Monotype Corsiva" panose="03010101010201010101" pitchFamily="66" charset="0"/>
              </a:rPr>
              <a:t>. Но его герои не омрачают жизнь людей, скорее это наивные и доверчивые лесные существа, в столкновении с которыми человек всегда выходит победителем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Стихотворения Г. Тукая побуждают детей учиться, трудиться, стараться доводить начатое дело до конца.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345" y="230188"/>
            <a:ext cx="2554110" cy="1436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732" y="5205388"/>
            <a:ext cx="2585845" cy="1618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345" y="1748043"/>
            <a:ext cx="2554110" cy="1565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467" y="3405072"/>
            <a:ext cx="2554110" cy="17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0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928" y="193308"/>
            <a:ext cx="4136549" cy="2429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1477" y="193308"/>
            <a:ext cx="5711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Жизнь его оборвалась рано. Творческая деятельность поэта продолжалась всего восемь лет. Он умер в возрасте 27 лет, оставив после себя свыше 10 тысяч стихотворных строк  , около 50 листов прозы . 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endParaRPr lang="ru-RU" sz="2400" dirty="0">
              <a:latin typeface="Monotype Corsiva" panose="03010101010201010101" pitchFamily="66" charset="0"/>
            </a:endParaRPr>
          </a:p>
          <a:p>
            <a:pPr algn="r"/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Памятники </a:t>
            </a:r>
            <a:r>
              <a:rPr lang="ru-RU" sz="2400" dirty="0" err="1" smtClean="0">
                <a:latin typeface="Monotype Corsiva" panose="03010101010201010101" pitchFamily="66" charset="0"/>
              </a:rPr>
              <a:t>Г.Тукаю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171" y="3219187"/>
            <a:ext cx="2562306" cy="3287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033" y="3202846"/>
            <a:ext cx="2748201" cy="3269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682" y="3919131"/>
            <a:ext cx="3450067" cy="25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6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361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Гульназ</dc:creator>
  <cp:lastModifiedBy>Гульназ</cp:lastModifiedBy>
  <cp:revision>23</cp:revision>
  <dcterms:created xsi:type="dcterms:W3CDTF">2023-01-21T15:37:46Z</dcterms:created>
  <dcterms:modified xsi:type="dcterms:W3CDTF">2023-01-28T11:18:53Z</dcterms:modified>
</cp:coreProperties>
</file>