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telegra.ph/file/d24e2c57613579a92dac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714612" y="571480"/>
            <a:ext cx="60007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Профилактика детского </a:t>
            </a:r>
            <a:br>
              <a:rPr lang="ru-RU" sz="4000" b="1" i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дорожно-транспортного травматизма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00562" y="2643182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Савинов Ярослав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СОШ №27 НМР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РТ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ds05.infourok.ru/uploads/ex/0483/0001b232-a997d359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285728"/>
            <a:ext cx="657229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Ребята, соблюдайте правила дорожного движения!!!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Ходите только по тротуару, придерживаясь правой стороны.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Переходите улицу в местах, обозначенных специальной размёткой или информационно-указательными знаками «Пешеходный переход», а где их нет – на перекрёстках по линии тротуаров.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Переходя улицу, убедитесь в безопасности.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На улицах, где движение регулируется, переходите проезжую часть только при зелёном сигнале светофора.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Не перебегайте дорогу перед близко идущим транспортом.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При отсутствии в зоне видимости перехода или перекрёстка переходите дорогу под прямым углом к проезжей части и там, где она хорошо просматривается по обе стороны.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Стоящий на остановке автобус или троллейбус обходить запрещено! Обходить транспорт спереди или сзади опасно!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 Не устраивайте игры вблизи дороги. Не катайтесь на коньках, лыжах и санках рядом с проезжей частью.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9. Не цепляйтесь за проходящие автомобили, не катайтесь на сцепном устройстве трамвая – это опасно для жизни!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10. Ездить на велосипедах по улицам и дорогам разрешается ребятам старше 14 лет, которые изучили ПДД.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5.infourok.ru/uploads/ex/012f/0004a896-ce3d7d01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rused.ru/irk-ddt3/wp-content/uploads/sites/137/2018/11/15053644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28860" y="1071546"/>
            <a:ext cx="46434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Девочки и мальчики, 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Все, без исключения,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Изучайте правила 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Дорожного движения!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74638"/>
            <a:ext cx="4857784" cy="636907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Травматизм занимает 2-3-е места ,в которых гибнут и получают травмы не только взрослые, но и подрастающее поколение - ДЕТИ.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Цифры детского травматизма настолько велики, что подобная информация способна нанести психическую травму здоровому взрослому человеку. Например, в целом по России ежегодно только от наездов автомобилей погибает около 10000 детей.             Детский травматизм является одной из актуальных проблем здравоохранения и МЧС, занимая значительный удельный вес в общей заболеваемости детей.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Ежегодно в детские травматологические пункты за амбулаторной помощью обращается свыше 10000 детей с различными травмами. Причем реальное количество детей с травмами значительно выше.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76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357166"/>
            <a:ext cx="67866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Дорожно-транспортный травматизм в значительной степени предсказуем и предотвратим. В целях повышения правового сознания и предупреждения опасного поведения участников дорожного движения планируется активизировать пропаганду среди населения с участием всех СМИ здорового образа жизни и норм безопасности жизнедеятельности человека; повысить эффективность профилактики и информационной работы с населением по соблюдению норм и правил в сфере обеспечения безопасности дорожного движения; совершенствовать надзор за дорожным движением за счет внедрения автоматизированных систем фиксации нарушений Правил дорожного движения; устранять аварийно-опасные участки автомобильных дорог; оборудовать дороги республиканского значения интеллектуальными транспортными системами управления дорожным движением; обучать население приемам само- и взаимопомощи при травмах.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6314" y="571481"/>
            <a:ext cx="37147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Согласно Федеральному закону «О безопасности дорожного движения», основными принципами обеспечения безопасности дорожного движения являются: приоритет жизни и здоровья граждан, участвующих в дорожном движении, над экономическими результатами хозяйственной деятельности; приоритет ответственности государства за обеспечение безопасности дорожного движения над ответственностью граждан, участвующих в дорожном движении; соблюдение интересов граждан, общества и государства.</a:t>
            </a:r>
            <a:b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338" name="Picture 2" descr="https://sdo.tmei.ru/pluginfile.php/36854/course/overviewfiles/FullSizeRender-13-12-18-10-5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5005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4876" y="714356"/>
            <a:ext cx="39290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Безопасность дорожно-транспортного движения - одна из основных проблем сохранения жизни и здоровья граждан страны. Сегодня, когда ребенок с раннего детства знакомится со сложной техникой и становится участником дорожного движения, встает проблема его обучения основам безопасного поведения на улицах и дорогах, необходимость сознательного выполнения им требований правил дорожного движения.</a:t>
            </a:r>
            <a:endParaRPr lang="ru-RU" dirty="0"/>
          </a:p>
        </p:txBody>
      </p:sp>
      <p:pic>
        <p:nvPicPr>
          <p:cNvPr id="16386" name="Picture 2" descr="http://zn44.ru/news/images/stories/img_09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4429124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57752" y="1500174"/>
            <a:ext cx="37862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целях профилактики детского дорожно-транспортного травматизма и обучения юных граждан правилам безопасного поведения на улицах и дорогах проводятся различные акции, конкурсы: "Внимание - дети!", "Пешеход", "Безопасное колесо", "Детское кресло", а также различные смотры и соревнования.</a:t>
            </a:r>
            <a:endParaRPr lang="ru-RU" dirty="0"/>
          </a:p>
        </p:txBody>
      </p:sp>
      <p:pic>
        <p:nvPicPr>
          <p:cNvPr id="17410" name="Picture 2" descr="https://static.wixstatic.com/media/c2a36c_547e1d09c85045439026423842f99905~mv2.jpg/v1/fit/w_807,h_606,al_c,q_80/fi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5005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chool69ufa.ru/wp-content/uploads/2017/09/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35768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500042"/>
            <a:ext cx="435771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ПРИЧИНЫ ДТП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Случайность на дорогах – это случайность кажущаяся.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Переход в проезжей части в неустановленном месте.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Переход перед близко идущим транспортом.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Неожиданное появление на проезжей части из-за транспортных средств.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Неумение наблюдать.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Невнимательность.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знание правил.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tatic.mvd.ru/upload/site56/document_images/IMG_8300_d1(2)-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00108"/>
            <a:ext cx="4571999" cy="45005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6" y="428604"/>
            <a:ext cx="421484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Профилактика детского дорожно-транспортного травматизма  - это деятельность по своевременному выявлению, предупреждению и устранению причин и условий, способствующих дорожно-транспортным происшествиям, в которых погибают и получают травмы дети и подростки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2428868"/>
            <a:ext cx="41434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Эта деятельность включает в себя комплекс профилактических мероприятий, проводимых совместно с сотрудниками Госавтоинспекции, с работниками отделений профилактики правонарушений несовершеннолетних (ОППН), заинтересованными лицами федеральных органов исполнительной власти субъектов Российской Федерации, местных органов управления образования, воспитателями и педагогами дошкольных, общеобразовательных учреждений и учреждений системы дополнительного образования, представителями средств массовой информации и общественных объединений. 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endParaRPr lang="ru-RU" sz="16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615</Words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                        Травматизм занимает 2-3-е места ,в которых гибнут и получают травмы не только взрослые, но и подрастающее поколение - ДЕТИ.             Цифры детского травматизма настолько велики, что подобная информация способна нанести психическую травму здоровому взрослому человеку. Например, в целом по России ежегодно только от наездов автомобилей погибает около 10000 детей.             Детский травматизм является одной из актуальных проблем здравоохранения и МЧС, занимая значительный удельный вес в общей заболеваемости детей.         Ежегодно в детские травматологические пункты за амбулаторной помощью обращается свыше 10000 детей с различными травмами. Причем реальное количество детей с травмами значительно выше.  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 Ryzen 5</dc:creator>
  <cp:lastModifiedBy>Lenovo Ryzen 5</cp:lastModifiedBy>
  <cp:revision>26</cp:revision>
  <dcterms:created xsi:type="dcterms:W3CDTF">2020-12-05T07:14:56Z</dcterms:created>
  <dcterms:modified xsi:type="dcterms:W3CDTF">2020-12-05T10:39:07Z</dcterms:modified>
</cp:coreProperties>
</file>