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1" r:id="rId3"/>
    <p:sldId id="272" r:id="rId4"/>
    <p:sldId id="259" r:id="rId5"/>
    <p:sldId id="273" r:id="rId6"/>
    <p:sldId id="269" r:id="rId7"/>
    <p:sldId id="265" r:id="rId8"/>
    <p:sldId id="268" r:id="rId9"/>
    <p:sldId id="263" r:id="rId10"/>
    <p:sldId id="264" r:id="rId11"/>
    <p:sldId id="267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1943" y="846149"/>
            <a:ext cx="7369791" cy="229977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7067" y="3444583"/>
            <a:ext cx="6502756" cy="175521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1723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2174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3527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055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039" y="454142"/>
            <a:ext cx="7510177" cy="307674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039" y="3893428"/>
            <a:ext cx="7510177" cy="137461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8290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8522" y="1825625"/>
            <a:ext cx="4093478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1182" y="1825625"/>
            <a:ext cx="4217158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007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32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632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632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563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563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7113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8085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9407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0970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110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5817" y="365126"/>
            <a:ext cx="839252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contrasting" dir="t"/>
            </a:scene3d>
            <a:sp3d extrusionH="57150" contourW="12700" prstMaterial="softEdge">
              <a:bevelT w="38100" h="38100"/>
              <a:contourClr>
                <a:srgbClr val="4C0000"/>
              </a:contourClr>
            </a:sp3d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5817" y="1825625"/>
            <a:ext cx="839252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BAE26-2564-4012-A344-340D7CCA8A02}" type="datetimeFigureOut">
              <a:rPr lang="ru-RU" smtClean="0"/>
              <a:pPr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61139-07C5-463D-AE11-64614C8A78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53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8A001A"/>
          </a:solidFill>
          <a:latin typeface="Arial Black" panose="020B0A040201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F9A0CB84-94B2-4672-9771-2AF487AA6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228" y="323558"/>
            <a:ext cx="7483015" cy="4459458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</a:t>
            </a:r>
            <a:r>
              <a:rPr lang="ru-RU" sz="8900" b="1" dirty="0" smtClean="0">
                <a:latin typeface="Times New Roman" pitchFamily="18" charset="0"/>
                <a:cs typeface="Times New Roman" pitchFamily="18" charset="0"/>
              </a:rPr>
              <a:t>Наш</a:t>
            </a:r>
            <a:r>
              <a:rPr lang="ru-RU" sz="8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900" b="1" dirty="0" smtClean="0">
                <a:latin typeface="Times New Roman" pitchFamily="18" charset="0"/>
                <a:cs typeface="Times New Roman" pitchFamily="18" charset="0"/>
              </a:rPr>
              <a:t>земляк- наша гордость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30401" y="5269342"/>
            <a:ext cx="703942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100" dirty="0" smtClean="0">
                <a:solidFill>
                  <a:srgbClr val="8A001A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 Ермолаева Софья Сергеевна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5165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C344~1\AppData\Local\Temp\Rar$DIa1.256\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166" y="168813"/>
            <a:ext cx="8426792" cy="6161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 descr="C:\Users\Надя\Desktop\IMG-20250110-WA00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2874" y="239150"/>
            <a:ext cx="7737231" cy="6189785"/>
          </a:xfrm>
          <a:prstGeom prst="rect">
            <a:avLst/>
          </a:prstGeom>
          <a:noFill/>
        </p:spPr>
      </p:pic>
      <p:pic>
        <p:nvPicPr>
          <p:cNvPr id="3" name="Picture 2" descr="C:\Users\Надя\Desktop\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914" y="577701"/>
            <a:ext cx="1412126" cy="146657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632857" y="4106093"/>
            <a:ext cx="662577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Память, память, память - как набат...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Должна вечно, словно колокол звучать,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Чтобы помнить имена всегда солдат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err="1" smtClean="0">
                <a:solidFill>
                  <a:srgbClr val="C00000"/>
                </a:solidFill>
              </a:rPr>
              <a:t>И...потомкам</a:t>
            </a:r>
            <a:r>
              <a:rPr lang="ru-RU" sz="2800" b="1" dirty="0" smtClean="0">
                <a:solidFill>
                  <a:srgbClr val="C00000"/>
                </a:solidFill>
              </a:rPr>
              <a:t> сквозь века передавать</a:t>
            </a:r>
            <a:r>
              <a:rPr lang="ru-RU" sz="2800" dirty="0" smtClean="0">
                <a:solidFill>
                  <a:srgbClr val="C00000"/>
                </a:solidFill>
              </a:rPr>
              <a:t>.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8039" y="454142"/>
            <a:ext cx="7510177" cy="1229515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Актуальность изучения проблемы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8039" y="2191657"/>
            <a:ext cx="7510177" cy="3076381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Каждый день, идя по дороге в школу и обратно по улице , я прохожу мимо дома, на котором приколочена табличка с надписью «Здесь жил Герой Советского Союза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Фазлаев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Нурулла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Гарифуллович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». Мне стало очень любопытно узнать, когда и где родился Герой, чем он прославился, за какой подвиг ему присвоили звание Героя Советского Союза и назвали улицу в честь него. Чтобы получить ответы на эти и другие вопросы, связанные с жизнью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Нуруллы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Гарифулловича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 взялась за небольшое исследование.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8039" y="454142"/>
            <a:ext cx="7510177" cy="165042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Цель моего исследования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8039" y="2235199"/>
            <a:ext cx="7510177" cy="3149601"/>
          </a:xfrm>
        </p:spPr>
        <p:txBody>
          <a:bodyPr>
            <a:normAutofit fontScale="47500" lnSpcReduction="20000"/>
          </a:bodyPr>
          <a:lstStyle/>
          <a:p>
            <a:r>
              <a:rPr lang="ru-RU" sz="6700" dirty="0" smtClean="0">
                <a:latin typeface="Times New Roman" pitchFamily="18" charset="0"/>
                <a:cs typeface="Times New Roman" pitchFamily="18" charset="0"/>
              </a:rPr>
              <a:t>узнать о жизни и подвиге </a:t>
            </a:r>
            <a:r>
              <a:rPr lang="ru-RU" sz="6700" dirty="0" err="1" smtClean="0">
                <a:latin typeface="Times New Roman" pitchFamily="18" charset="0"/>
                <a:cs typeface="Times New Roman" pitchFamily="18" charset="0"/>
              </a:rPr>
              <a:t>Н.Г.Фазлаева</a:t>
            </a:r>
            <a:endParaRPr lang="ru-RU" sz="67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5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65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Собрать необходимую информацию об этом человеке в сети Интернет</a:t>
            </a:r>
          </a:p>
          <a:p>
            <a:pPr algn="l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Проанализировать и систематизировать всю собранную информацию</a:t>
            </a:r>
          </a:p>
          <a:p>
            <a:pPr algn="l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Познакомить одноклассников с жизнью и подвигом нашего земляка</a:t>
            </a:r>
          </a:p>
          <a:p>
            <a:pPr algn="l"/>
            <a:r>
              <a:rPr lang="ru-RU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Методы</a:t>
            </a:r>
            <a:r>
              <a:rPr lang="en-US" sz="5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59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работа с информационными источниками;</a:t>
            </a:r>
          </a:p>
          <a:p>
            <a:pPr algn="l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опрос;</a:t>
            </a:r>
          </a:p>
          <a:p>
            <a:pPr algn="l"/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анализ и синтез информации.</a:t>
            </a:r>
          </a:p>
          <a:p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0159" y="1097280"/>
            <a:ext cx="67384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«Герои никогда не умирают,</a:t>
            </a:r>
            <a:br>
              <a:rPr lang="ru-RU" sz="2800" dirty="0" smtClean="0">
                <a:latin typeface="Arial Black" pitchFamily="34" charset="0"/>
              </a:rPr>
            </a:br>
            <a:r>
              <a:rPr lang="ru-RU" sz="2800" dirty="0" smtClean="0">
                <a:latin typeface="Arial Black" pitchFamily="34" charset="0"/>
              </a:rPr>
              <a:t>И после смерти в бой они идут. </a:t>
            </a:r>
            <a:br>
              <a:rPr lang="ru-RU" sz="2800" dirty="0" smtClean="0">
                <a:latin typeface="Arial Black" pitchFamily="34" charset="0"/>
              </a:rPr>
            </a:br>
            <a:r>
              <a:rPr lang="ru-RU" sz="2800" dirty="0" smtClean="0">
                <a:latin typeface="Arial Black" pitchFamily="34" charset="0"/>
              </a:rPr>
              <a:t>Они высот своих не оставляют,</a:t>
            </a:r>
            <a:br>
              <a:rPr lang="ru-RU" sz="2800" dirty="0" smtClean="0">
                <a:latin typeface="Arial Black" pitchFamily="34" charset="0"/>
              </a:rPr>
            </a:br>
            <a:r>
              <a:rPr lang="ru-RU" sz="2800" dirty="0" smtClean="0">
                <a:latin typeface="Arial Black" pitchFamily="34" charset="0"/>
              </a:rPr>
              <a:t>И орденов за подвиги не ждут». </a:t>
            </a:r>
          </a:p>
          <a:p>
            <a:r>
              <a:rPr lang="ru-RU" sz="2800" dirty="0" smtClean="0">
                <a:latin typeface="Arial Black" pitchFamily="34" charset="0"/>
              </a:rPr>
              <a:t>                     Давид </a:t>
            </a:r>
            <a:r>
              <a:rPr lang="ru-RU" sz="2800" dirty="0" err="1" smtClean="0">
                <a:latin typeface="Arial Black" pitchFamily="34" charset="0"/>
              </a:rPr>
              <a:t>Газзати</a:t>
            </a:r>
            <a:r>
              <a:rPr lang="ru-RU" sz="2800" dirty="0" smtClean="0">
                <a:latin typeface="Arial Black" pitchFamily="34" charset="0"/>
              </a:rPr>
              <a:t> </a:t>
            </a: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41829" y="2365828"/>
            <a:ext cx="7808685" cy="3246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Алимов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Зариф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Закирович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из села Новые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Какерли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Уганин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Семен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Артемьевич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из села Матаки </a:t>
            </a: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Хакимов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Исмагил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Кабирович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с.Большая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Цильна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Юхвитов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Петр Сергеевич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с.Хорновар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Шигали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Фазлаев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Нурулла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Гарифуллович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с.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Мочалей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1303" y="873126"/>
            <a:ext cx="8392523" cy="1325563"/>
          </a:xfrm>
        </p:spPr>
        <p:txBody>
          <a:bodyPr/>
          <a:lstStyle/>
          <a:p>
            <a:r>
              <a:rPr lang="ru-RU" dirty="0" smtClean="0"/>
              <a:t>Герои </a:t>
            </a:r>
            <a:r>
              <a:rPr lang="ru-RU" dirty="0" err="1" smtClean="0"/>
              <a:t>Дрожжановского</a:t>
            </a:r>
            <a:r>
              <a:rPr lang="ru-RU" dirty="0" smtClean="0"/>
              <a:t> района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9050" y="899885"/>
            <a:ext cx="4237379" cy="476068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891316" y="947395"/>
            <a:ext cx="404948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>
                <a:solidFill>
                  <a:srgbClr val="C00000"/>
                </a:solidFill>
              </a:rPr>
              <a:t>Нурулла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</a:rPr>
              <a:t>Гарифулллович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</a:rPr>
              <a:t>Фазлаев</a:t>
            </a:r>
            <a:r>
              <a:rPr lang="ru-RU" sz="2000" dirty="0" smtClean="0">
                <a:solidFill>
                  <a:srgbClr val="C00000"/>
                </a:solidFill>
              </a:rPr>
              <a:t> родился 6 марта 1909 года в селе </a:t>
            </a:r>
            <a:r>
              <a:rPr lang="ru-RU" sz="2000" dirty="0" err="1" smtClean="0">
                <a:solidFill>
                  <a:srgbClr val="C00000"/>
                </a:solidFill>
              </a:rPr>
              <a:t>Мочалей</a:t>
            </a:r>
            <a:r>
              <a:rPr lang="ru-RU" sz="2000" dirty="0" smtClean="0">
                <a:solidFill>
                  <a:srgbClr val="C00000"/>
                </a:solidFill>
              </a:rPr>
              <a:t> (ныне </a:t>
            </a:r>
            <a:r>
              <a:rPr lang="ru-RU" sz="2000" dirty="0" err="1" smtClean="0">
                <a:solidFill>
                  <a:srgbClr val="C00000"/>
                </a:solidFill>
              </a:rPr>
              <a:t>Дрожжановского</a:t>
            </a:r>
            <a:r>
              <a:rPr lang="ru-RU" sz="2000" dirty="0" smtClean="0">
                <a:solidFill>
                  <a:srgbClr val="C00000"/>
                </a:solidFill>
              </a:rPr>
              <a:t> района Республики Татарстан) в крестьянской семье. По национальности - татарин. Окончил 7 классов. С 1929 по 1936 год работал забойщиком и машинистом врубовой машины в шахтах Донбасса, с 1937 по 1940 год — каменщиком в ремонтно-строительной конторе в городе  Казахстане.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1122" y="632600"/>
            <a:ext cx="79341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Награжден орденом Ленина (10.04.1945); орденами Отечественной войны 1-й (11.03.1985) и 2-й (13.08.1944) степени; </a:t>
            </a:r>
          </a:p>
          <a:p>
            <a:pPr algn="just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орденами Красной Звезды (23.10.1943; 19.01.1944); </a:t>
            </a:r>
          </a:p>
          <a:p>
            <a:pPr algn="just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медалями, в том числе «За боевые заслуги» (8.10.1943). 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Надя\Desktop\IMG-20250110-WA00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205" y="188686"/>
            <a:ext cx="7964569" cy="59948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C344~1\AppData\Local\Temp\Rar$DIa0.218\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3251" y="914400"/>
            <a:ext cx="8088923" cy="49797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Презентация1" id="{41F99924-DE8E-42F1-BF02-A7D061972DA1}" vid="{80AA4592-9159-44C1-A00A-AD5B499C3B3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победас1</Template>
  <TotalTime>180</TotalTime>
  <Words>167</Words>
  <Application>Microsoft Office PowerPoint</Application>
  <PresentationFormat>Экран (4:3)</PresentationFormat>
  <Paragraphs>28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1_Тема Office</vt:lpstr>
      <vt:lpstr>       Наш земляк- наша гордость </vt:lpstr>
      <vt:lpstr>Актуальность изучения проблемы</vt:lpstr>
      <vt:lpstr>Цель моего исследования:</vt:lpstr>
      <vt:lpstr>Слайд 4</vt:lpstr>
      <vt:lpstr>Герои Дрожжановского района</vt:lpstr>
      <vt:lpstr>Слайд 6</vt:lpstr>
      <vt:lpstr>Слайд 7</vt:lpstr>
      <vt:lpstr>Слайд 8</vt:lpstr>
      <vt:lpstr>Слайд 9</vt:lpstr>
      <vt:lpstr>Слайд 10</vt:lpstr>
      <vt:lpstr>Слайд 11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День Победы</dc:title>
  <dc:creator>Эрика</dc:creator>
  <cp:lastModifiedBy>Администратор</cp:lastModifiedBy>
  <cp:revision>19</cp:revision>
  <dcterms:created xsi:type="dcterms:W3CDTF">2020-04-13T08:00:58Z</dcterms:created>
  <dcterms:modified xsi:type="dcterms:W3CDTF">2025-04-29T08:37:55Z</dcterms:modified>
</cp:coreProperties>
</file>