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691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090A-823A-4650-B24B-97D0BEC26B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13DF-0568-4864-A521-3E3448575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хәтер </a:t>
            </a:r>
            <a:r>
              <a:rPr lang="ru-RU" sz="5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хәзинәсе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Имаев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Ислам Марат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Казан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шәһәре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«8 гимназия –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Мәгариф үзәге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:\печать\телефон 2020 римма 2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428892" cy="260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avatars.mds.yandex.net/get-altay/2056672/2a0000016b88e361e00778563e8ee68ae56a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311937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Марат\AppData\Local\Temp\Temp1_Attachments_rimma.imaeva2016@yandex.ru_2021-04-22_22-42-02.zip\IMG_20210324_162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357686" cy="442910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Гаиләбез белән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Тукай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музеенда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кунакта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Марат\AppData\Local\Temp\Temp1_Attachments_rimma.imaeva2016@yandex.ru_2021-04-22_22-42-02.zip\IMG_20210324_151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643320" cy="321471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Марат\AppData\Local\Temp\Temp1_Attachments_rimma.imaeva2016@yandex.ru_2021-04-22_22-42-02.zip\IMG_20201206_134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143500" cy="4286256"/>
          </a:xfrm>
          <a:prstGeom prst="ellipse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357188" y="3214688"/>
            <a:ext cx="8786812" cy="3643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Урам ташларыннан эзләмәгез</a:t>
            </a:r>
          </a:p>
          <a:p>
            <a:pPr algn="ctr"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Тукай баскан утлы эзләрне</a:t>
            </a:r>
          </a:p>
          <a:p>
            <a:pPr algn="ctr"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Йөрәкләрдән аны сез эзләгез –Йөрәкләрдә Тукай эзләре,</a:t>
            </a:r>
          </a:p>
          <a:p>
            <a:pPr algn="ctr">
              <a:buNone/>
            </a:pP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Күңелләрдә Тукай сүзләре</a:t>
            </a:r>
            <a:r>
              <a:rPr lang="tt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Марат\AppData\Local\Temp\Temp1_Attachments_rimma.imaeva2016@yandex.ru_2021-04-22_22-42-02.zip\IMG_20210324_15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42862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6" y="357166"/>
            <a:ext cx="3257544" cy="1928826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Тукай абый турында күп нәрсә белдем.</a:t>
            </a:r>
            <a:b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071678"/>
            <a:ext cx="5786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Тукай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кечкенәдән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табигатьне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җан ияләрен яраткан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аларга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карата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миһербанлы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шәфкатьле булырга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өндәгән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45" name="Picture 5" descr="https://sun9-37.userapi.com/c857424/v857424112/16d5d8/wiZ0Nn_72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857766"/>
            <a:ext cx="2143140" cy="200023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Марат\AppData\Local\Temp\Temp1_Attachments_rimma.imaeva2016@yandex.ru_2021-04-22_22-42-02.zip\IMG_20210324_162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0" cy="47148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3225800"/>
          </a:xfrm>
        </p:spPr>
        <p:txBody>
          <a:bodyPr>
            <a:normAutofit/>
          </a:bodyPr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Апалар сөйләгәнне әти белән  яхшылап  тыңладык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091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604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Шүрәле, Шүрәле,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Шүрәлене күр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әле.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Кети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уйныйк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диеп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бит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Марат\AppData\Local\Temp\Temp1_ТУКАЙ МУЗЕЕ.zip\IMG_20210324_152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85752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  <p:pic>
        <p:nvPicPr>
          <p:cNvPr id="4" name="Picture 3" descr="C:\Users\Марат\AppData\Local\Temp\Temp1_ТУКАЙ МУЗЕЕ.zip\IMG_20210324_152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000360" cy="3000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571480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Сакаллы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килеш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берәү дә гаҗәпләнми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Нәрсә ул дусларым 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10/1603984815_10-p-fon-knizhk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80"/>
            <a:ext cx="9144000" cy="7500966"/>
          </a:xfrm>
          <a:prstGeom prst="rect">
            <a:avLst/>
          </a:prstGeom>
          <a:noFill/>
        </p:spPr>
      </p:pic>
      <p:pic>
        <p:nvPicPr>
          <p:cNvPr id="6" name="Picture 3" descr="C:\Users\Марат\AppData\Local\Temp\Temp1_ТУКАЙ МУЗЕЕ.zip\IMG_20210324_155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572032" cy="500066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7686" y="-928718"/>
            <a:ext cx="4786314" cy="7643866"/>
          </a:xfrm>
        </p:spPr>
        <p:txBody>
          <a:bodyPr>
            <a:norm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Уйга батып  </a:t>
            </a:r>
            <a:r>
              <a:rPr lang="tt-RU" smtClean="0">
                <a:solidFill>
                  <a:srgbClr val="FF0000"/>
                </a:solidFill>
              </a:rPr>
              <a:t>басып тордым </a:t>
            </a:r>
            <a:r>
              <a:rPr lang="tt-RU" dirty="0" smtClean="0">
                <a:solidFill>
                  <a:srgbClr val="FF0000"/>
                </a:solidFill>
              </a:rPr>
              <a:t>:”Ничек инде Тукай абый, шулкадәр мирас калдырды икән безгә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Музей – ул хәтер хәзинәсе.  Имаев Ислам Марат  улы  Казан шәһәре «8 гимназия –Мәгариф үзәге »    </vt:lpstr>
      <vt:lpstr>Гаиләбез белән Тукай музеенда кунакта </vt:lpstr>
      <vt:lpstr>Слайд 3</vt:lpstr>
      <vt:lpstr>Тукай абый турында күп нәрсә белдем.  </vt:lpstr>
      <vt:lpstr>Апалар сөйләгәнне әти белән  яхшылап  тыңладык </vt:lpstr>
      <vt:lpstr>     Шүрәле, Шүрәле, Шүрәлене күр әле. Кети, кети уйныйк диеп Торган була бит әле </vt:lpstr>
      <vt:lpstr>Слайд 7</vt:lpstr>
      <vt:lpstr>Уйга батып  басып тордым :”Ничек инде Тукай абый, шулкадәр мирас калдырды икән безгә?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Музей – ул хәтер хәзинәсе.  Имаев Ислам Марат  улы  Казан шәһәре «8 гимназия –Мәгариф үзәге »    </dc:title>
  <dc:creator>Марат</dc:creator>
  <cp:lastModifiedBy>Марат</cp:lastModifiedBy>
  <cp:revision>1</cp:revision>
  <dcterms:created xsi:type="dcterms:W3CDTF">2021-04-22T19:24:08Z</dcterms:created>
  <dcterms:modified xsi:type="dcterms:W3CDTF">2021-04-23T03:52:46Z</dcterms:modified>
</cp:coreProperties>
</file>