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82" r:id="rId2"/>
    <p:sldId id="309" r:id="rId3"/>
    <p:sldId id="305" r:id="rId4"/>
    <p:sldId id="308" r:id="rId5"/>
    <p:sldId id="316" r:id="rId6"/>
    <p:sldId id="278" r:id="rId7"/>
    <p:sldId id="272" r:id="rId8"/>
    <p:sldId id="283" r:id="rId9"/>
    <p:sldId id="289" r:id="rId10"/>
    <p:sldId id="299" r:id="rId11"/>
    <p:sldId id="304" r:id="rId12"/>
    <p:sldId id="310" r:id="rId13"/>
    <p:sldId id="297" r:id="rId14"/>
    <p:sldId id="313" r:id="rId15"/>
    <p:sldId id="284" r:id="rId16"/>
  </p:sldIdLst>
  <p:sldSz cx="9144000" cy="6858000" type="screen4x3"/>
  <p:notesSz cx="6858000" cy="86883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A5603D-468F-4015-BDBE-21BC752253AD}">
          <p14:sldIdLst>
            <p14:sldId id="282"/>
            <p14:sldId id="309"/>
            <p14:sldId id="305"/>
            <p14:sldId id="308"/>
            <p14:sldId id="316"/>
            <p14:sldId id="278"/>
            <p14:sldId id="272"/>
            <p14:sldId id="283"/>
            <p14:sldId id="289"/>
            <p14:sldId id="299"/>
            <p14:sldId id="304"/>
            <p14:sldId id="310"/>
            <p14:sldId id="297"/>
            <p14:sldId id="313"/>
          </p14:sldIdLst>
        </p14:section>
        <p14:section name="Раздел без заголовка" id="{8A80C9AB-0A3C-432A-A613-18ED4E513F93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92" autoAdjust="0"/>
  </p:normalViewPr>
  <p:slideViewPr>
    <p:cSldViewPr>
      <p:cViewPr varScale="1">
        <p:scale>
          <a:sx n="79" d="100"/>
          <a:sy n="79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34419"/>
          </a:xfrm>
          <a:prstGeom prst="rect">
            <a:avLst/>
          </a:prstGeom>
        </p:spPr>
        <p:txBody>
          <a:bodyPr vert="horz" lIns="88820" tIns="44409" rIns="88820" bIns="4440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34419"/>
          </a:xfrm>
          <a:prstGeom prst="rect">
            <a:avLst/>
          </a:prstGeom>
        </p:spPr>
        <p:txBody>
          <a:bodyPr vert="horz" lIns="88820" tIns="44409" rIns="88820" bIns="44409" rtlCol="0"/>
          <a:lstStyle>
            <a:lvl1pPr algn="r">
              <a:defRPr sz="1100"/>
            </a:lvl1pPr>
          </a:lstStyle>
          <a:p>
            <a:fld id="{D3384EB5-D2DD-48C1-AAC8-0087B926149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652463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820" tIns="44409" rIns="88820" bIns="444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126985"/>
            <a:ext cx="5486399" cy="3909775"/>
          </a:xfrm>
          <a:prstGeom prst="rect">
            <a:avLst/>
          </a:prstGeom>
        </p:spPr>
        <p:txBody>
          <a:bodyPr vert="horz" lIns="88820" tIns="44409" rIns="88820" bIns="444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252462"/>
            <a:ext cx="2971800" cy="434419"/>
          </a:xfrm>
          <a:prstGeom prst="rect">
            <a:avLst/>
          </a:prstGeom>
        </p:spPr>
        <p:txBody>
          <a:bodyPr vert="horz" lIns="88820" tIns="44409" rIns="88820" bIns="4440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252462"/>
            <a:ext cx="2971800" cy="434419"/>
          </a:xfrm>
          <a:prstGeom prst="rect">
            <a:avLst/>
          </a:prstGeom>
        </p:spPr>
        <p:txBody>
          <a:bodyPr vert="horz" lIns="88820" tIns="44409" rIns="88820" bIns="44409" rtlCol="0" anchor="b"/>
          <a:lstStyle>
            <a:lvl1pPr algn="r">
              <a:defRPr sz="1100"/>
            </a:lvl1pPr>
          </a:lstStyle>
          <a:p>
            <a:fld id="{A8D60CD5-A298-4646-8FDE-F3B8626C9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6B89-EDC9-4FCA-B8E1-81B5C1300B01}" type="datetime1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764C-56CA-44F2-B834-0FFA9EA0D024}" type="datetime1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18CD-2BC1-4776-B55C-42A4AAA314E9}" type="datetime1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4442-FFD3-4273-B939-33FAD45C88C1}" type="datetime1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DA40-F925-40BF-BF21-548737731549}" type="datetime1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2D66-AE09-400A-9AAB-2B833FBA7D67}" type="datetime1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1856-B2E3-4C2A-BBB6-BB4FBFBCF9AE}" type="datetime1">
              <a:rPr lang="ru-RU" smtClean="0"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B803-76DC-4DD1-A9CB-DD72658EE8B2}" type="datetime1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19EA-6A69-40D5-8961-191649E53A41}" type="datetime1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BCB-FAFA-4980-8F62-D03F3C29BE21}" type="datetime1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08BE-9F41-4B4F-82D7-86FC11174A85}" type="datetime1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BDF8-B2D6-440F-B25E-65C959AE345A}" type="datetime1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ВСЁ 2022-23\ПРОЕКТ Кто нас защищает\Фон\ГЕОРГИЕВСКАЯ ЛЕНТАЁ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" y="3212976"/>
            <a:ext cx="914539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60840" cy="1800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История моей семьи-</a:t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история моей страны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88840"/>
            <a:ext cx="6120680" cy="417646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Подготовил:  </a:t>
            </a:r>
          </a:p>
          <a:p>
            <a:pPr marL="0" indent="0" algn="r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Михайлов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С. ученик 5 класса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Кучуковской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СОШ </a:t>
            </a:r>
          </a:p>
          <a:p>
            <a:pPr marL="0" indent="0" algn="r">
              <a:buNone/>
            </a:pP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Агрызского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МР РТ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Руководители:</a:t>
            </a:r>
          </a:p>
          <a:p>
            <a:pPr marL="0" indent="0" algn="r">
              <a:buNone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Михайлова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Е.И., учитель начальных классов;</a:t>
            </a:r>
          </a:p>
          <a:p>
            <a:pPr marL="0" indent="0" algn="r">
              <a:buNone/>
            </a:pP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Гайнуллина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М.Р., учитель 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русского языка и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34359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3381"/>
            <a:ext cx="3600400" cy="288032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брат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Тарасов Сергей Иванович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служил в пограничных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войсках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Советской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Армии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1989-1991 годы </a:t>
            </a:r>
            <a:endParaRPr lang="ru-RU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:\ВСЁ 2022-23\ПРОЕКТ Кто нас защищает\Фон\ГЕОРГИЕВСКАЯ ЛЕНТАЁ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" y="2694782"/>
            <a:ext cx="9144000" cy="41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K:\РЯБИНЪЁС сярысь\Рябинъёс солдатъёс\Тарасов Сергей 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30" y="2492896"/>
            <a:ext cx="2495429" cy="3343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:\РЯБИНЪЁС сярысь\Рябинъёс солдатъёс\Яша Валикмы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511" r="692" b="326"/>
          <a:stretch/>
        </p:blipFill>
        <p:spPr bwMode="auto">
          <a:xfrm>
            <a:off x="5709786" y="2486774"/>
            <a:ext cx="2384259" cy="330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6036" y="807221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Мой брат – 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Тарасов Валерий Иванович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служил в строительных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войсках Российской 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Армии 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1992-1993 годы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1F497D"/>
                </a:solidFill>
                <a:latin typeface="Georgia" pitchFamily="18" charset="0"/>
                <a:ea typeface="+mj-ea"/>
                <a:cs typeface="+mj-cs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Georgia" pitchFamily="18" charset="0"/>
                <a:ea typeface="+mj-ea"/>
                <a:cs typeface="+mj-cs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51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134" y="332656"/>
            <a:ext cx="3277873" cy="244827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брат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Рябин Алексей  Иванович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служил в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строительных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войсках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Российской  Армии 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1996-1998 годы 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:\ВСЁ 2022-23\ПРОЕКТ Кто нас защищает\Фон\ГЕОРГИЕВСКАЯ ЛЕНТАЁ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341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:\РЯБИНЪЁС сярысь\Рябинъёс солдатъёс\Рябин Алёшик И. Лял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35" y="2780928"/>
            <a:ext cx="2664394" cy="3539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K:\РЯБИНЪЁС сярысь\Рябинъёс солдатъёс\Рябин Володя Иванович Лчлиысь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0" t="14514"/>
          <a:stretch/>
        </p:blipFill>
        <p:spPr bwMode="auto">
          <a:xfrm>
            <a:off x="5194907" y="2780928"/>
            <a:ext cx="3617334" cy="333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98428" y="332656"/>
            <a:ext cx="3312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Мой брат – 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Рябин Владимир Иванович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служил в пограничных войсках</a:t>
            </a:r>
            <a:r>
              <a:rPr lang="ru-RU" sz="2000" i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i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Российской  Армии 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2001-2003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7780"/>
            <a:ext cx="2448272" cy="223224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брат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Соснов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Артём Андреевич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служил в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ракетных войсках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Российской Армии 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2016-2017 гг. 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:\ВСЁ 2022-23\ПРОЕКТ Кто нас защищает\Фон\ГЕОРГИЕВСКАЯ ЛЕНТАЁ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:\РЯБИНЪЁС сярысь\Рябинъёс солдатъёс\Сосновы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9" t="6179" r="35679" b="66958"/>
          <a:stretch/>
        </p:blipFill>
        <p:spPr bwMode="auto">
          <a:xfrm>
            <a:off x="1350000" y="2426103"/>
            <a:ext cx="2016224" cy="399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:\РЯБИНЪЁС сярысь\Рябинъёс солдатъёс\+Рябин Володя Уддяд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" t="4028" b="-767"/>
          <a:stretch/>
        </p:blipFill>
        <p:spPr bwMode="auto">
          <a:xfrm>
            <a:off x="3990015" y="2916486"/>
            <a:ext cx="2064578" cy="275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116632"/>
            <a:ext cx="2484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Мой брат – Рябин Владимир Николаевич 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служил в артиллерийских войсках 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Российской Армии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2008-2009 гг.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K:\РЯБИНЪЁС сярысь\Рябинъёс солдатъёс\Рябин Ваня Алнаш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04" y="2517613"/>
            <a:ext cx="1991487" cy="290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07752" y="260648"/>
            <a:ext cx="2699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Мой брат – Рябин Иван Петрович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служил в Российской Армии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2015-2016 годах в РВСН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3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ВСЁ 2022-23\ПРОЕКТ Кто нас защищает\Фон\ГЕОРГИЕВСКАЯ ЛЕНТАЁ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30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:\РЯБИНЪЁС сярысь\Рябинъёс солдатъёс\Петя Владимиро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703" r="4443" b="512"/>
          <a:stretch/>
        </p:blipFill>
        <p:spPr bwMode="auto">
          <a:xfrm>
            <a:off x="1139993" y="3212976"/>
            <a:ext cx="1910459" cy="2733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58551"/>
            <a:ext cx="2952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Мой брат – Владимиров Пётр Викторович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служил в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мотострелковых войсках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Российской  Армии 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2009-2010 годы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K:\РЯБИНЪЁС сярысь\Рябинъёс солдатъёс\Колим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02" y="3239378"/>
            <a:ext cx="1737280" cy="268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3599626" y="866328"/>
            <a:ext cx="26085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Мой брат – Рябин Николай Алексеевич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служил  в Российской Армии в 2017-2018 гг. Был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связистом.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K:\РЯБИНЪЁС сярысь\Рябинъёс солдатъёс\Сашикмы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"/>
          <a:stretch/>
        </p:blipFill>
        <p:spPr bwMode="auto">
          <a:xfrm>
            <a:off x="6042999" y="3239378"/>
            <a:ext cx="2860397" cy="1927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28182" y="712440"/>
            <a:ext cx="27197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Мой брат – Рябин Александр </a:t>
            </a:r>
          </a:p>
          <a:p>
            <a:pPr lvl="0"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Алексеевич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служил в танковых войсках 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Российской  Армии 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2020-2021 гг.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5832648" cy="51125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Мой брат – Рябин Семён Витальевич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служил в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ракетных войсках 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Российской 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Армии в 2019-2020 гг.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сентябре 2023г. заключил контракт 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Министерством Вооружённых сил РФ и был направлен в зону СВО. 18.03.2024 г. героически погиб в Запорожской области.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Награждён «Орденом Мужества» </a:t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посмертно. </a:t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честь памяти моего брата  -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Гвардии ефрейтора– Рябина Семёна Витальевича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- на здании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Сям-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Каксинской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школы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в которой боец учился, открыли мемориальную доску с именем героя, высеченным в граните. Подобную доску разместили и на доме, где родился и вырос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Семён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3200" dirty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Georgia" pitchFamily="18" charset="0"/>
              </a:rPr>
            </a:br>
            <a:endParaRPr lang="ru-RU" sz="3200" i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4098" name="Picture 2" descr="K:\ВСЁ 2022-23\ПРОЕКТ Кто нас защищает\Фон\ГЕОРГИЕВСКАЯ ЛЕНТАЁ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125"/>
            <a:ext cx="9144000" cy="20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:\БЕССМЕРТНЫЙ ПОЛК  персятайёсмы сярысь\Рябин Семён Витальевич сярысь фотоос\Семимы военной формае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9015"/>
            <a:ext cx="2036956" cy="271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:\БЕССМЕРТНЫЙ ПОЛК  персятайёсмы сярысь\Рябин Семён Витальевич сярысь фотоос\семимы сярысь зуч ся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79961"/>
            <a:ext cx="2808312" cy="1871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:\БЕССМЕРТНЫЙ ПОЛК  персятайёсмы сярысь\Рябин Семён Витальевич сярысь фотоос\Семимылэн фотоез школа азьын 2 сяськае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52" y="4979961"/>
            <a:ext cx="2467536" cy="1850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ВСЁ 2022-23\ПРОЕКТ Кто нас защищает\Фон\ГЕОРГИЕВСКАЯ ЛЕНТАЁ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" y="2676628"/>
            <a:ext cx="9144000" cy="41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2753" r="-327"/>
          <a:stretch/>
        </p:blipFill>
        <p:spPr>
          <a:xfrm rot="5400000">
            <a:off x="6257979" y="1724661"/>
            <a:ext cx="3439453" cy="2058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K:\БЕССМЕРТНЫЙ ПОЛК  персятайёсмы сярысь\ФОТООС Памятник котырын\9 мае венок ну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0415"/>
            <a:ext cx="2768873" cy="207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K:\БЕССМЕРТНЫЙ ПОЛК  персятайёсмы сярысь\ФОТООС Памятник котырын\памятни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63512"/>
            <a:ext cx="2784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60410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Хочу сказать тебе спасибо, деда,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верность Родине, отвагу на войне,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то, что стал участником Победы,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Что подарил её родной стране! 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581128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Спасибо </a:t>
            </a:r>
            <a:br>
              <a:rPr lang="ru-RU" sz="3600" b="1" i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i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внимание!</a:t>
            </a:r>
            <a:br>
              <a:rPr lang="ru-RU" sz="3600" b="1" i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600" b="1" i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274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ВСЁ 2022-23\ПРОЕКТ Кто нас защищает\Фон\ГЕОРГИЕВСКАЯ ЛЕНТАЁ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4539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04856" cy="568863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spcAft>
                <a:spcPts val="675"/>
              </a:spcAft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Наша семья внесла немалый вклад в защиту Отечества. Мои прадеды погибли в ВОВ, защищая нашу Родину. Дед и мои дяди служили в Советской Армии. Мой папа был пограничником в Таджикско-Афганской границе, когда там шли боевые действия. А дядя воевал в Афганистане.  Мои братья служили в рядах Российской  Армии.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Мой двоюродный брат 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погиб в СВО…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ВСЁ 2022-23\ПРОЕКТ Кто нас защищает\Фон\ГЕОРГИЕВСКАЯ ЛЕНТАЁ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5398" cy="454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272808" cy="547260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изучение и описание жизненного пути моих прадедов и родственников, отслуживших в рядах Вооружённых сил. </a:t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Задачи: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изучить семейный архив;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систематизировать, расширять и обобщать знания о  Советской и Российской Армии, родах войск; познакомить с родственниками-защитниками Отечества.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Georgia" pitchFamily="18" charset="0"/>
              </a:rPr>
            </a:br>
            <a:endParaRPr lang="ru-RU" sz="3200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ВСЁ 2022-23\ПРОЕКТ Кто нас защищает\Фон\ГЕОРГИЕВСКАЯ ЛЕНТАЁ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1"/>
            <a:ext cx="9145398" cy="349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00800" cy="5400600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отсутствие знаний о том,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какой след оставила Великая Отечественная  война в нашей семье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и об участии моей семьи в служении Отечеству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Гипотеза: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если я напишу о своих прадедах и родственниках, то сохраню их имена в истории своей Родины и сохраню память о них для потомков своей семьи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Объект исследования: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биография прадедов и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родственников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защитников Отечества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Предмет исследования: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достижения родственников – защитников Отечества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Актуальность: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интерес к истории своей Родины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через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историю своей семьи.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ВСЁ 2022-23\ПРОЕКТ Кто нас защищает\Фон\ГЕОРГИЕВСКАЯ ЛЕНТАЁ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3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16633"/>
            <a:ext cx="5616624" cy="259228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Михайлов Кирилл Михайлович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мой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прадед. Родился – в 1911г.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1939г. вернулся с Финской войны.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23 июня 1941г.  ушёл на фронт.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сентябре 1941г. «ПРОПАЛ БЕЗ ВЕСТИ»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Пусть 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наш прадед не был в числе героев, которых знает вся страна, но мы помним о нём. Он отдал 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свою 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жизнь за всех нас.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:\ВСЁ 2022-23\ПРОЕКТ Кто нас защищает\персятай Кир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66" y="116632"/>
            <a:ext cx="2016624" cy="302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:\ВСЁ 2022-23\ПРОЕКТ Кто нас защищает\Персятаймы - солда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02" y="3448257"/>
            <a:ext cx="1843751" cy="296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2" descr="K:\ВСЁ 2022-23\ПРОЕКТ Кто нас защищает\Митя дядяй СОЛДА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01" y="3429000"/>
            <a:ext cx="1754831" cy="294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3088690" y="2826911"/>
            <a:ext cx="417631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Его сыновья:</a:t>
            </a:r>
          </a:p>
          <a:p>
            <a:pPr lvl="0" algn="ctr"/>
            <a:r>
              <a:rPr 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Михайлов </a:t>
            </a: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Семён </a:t>
            </a:r>
            <a:r>
              <a:rPr lang="ru-RU" sz="20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Кирилович</a:t>
            </a: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мой дед – служил в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ракетных войсках Советской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Армии </a:t>
            </a:r>
            <a:endParaRPr lang="ru-RU" sz="2000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1954-1957 гг. </a:t>
            </a:r>
            <a:endParaRPr lang="ru-RU" sz="2000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Михайлов Дмитрий Кириллович- 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брат моего деда служил 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строительных  войсках 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Советской Армии</a:t>
            </a: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1958-1961 гг. 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ВСЁ 2022-23\ПРОЕКТ Кто нас защищает\Фон\ГЕОРГИЕВСКАЯ ЛЕНТАЁ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1"/>
            <a:ext cx="9145398" cy="457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5" y="1802270"/>
            <a:ext cx="2592289" cy="16561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K:\ВСЁ 2022-23\ПРОЕКТ Кто нас защищает\Юрка дядя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394" y="1412776"/>
            <a:ext cx="1707827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Михайлов Сергей Семёнович – мой отец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-служил  в пограничных войсках </a:t>
            </a:r>
            <a:r>
              <a:rPr lang="ru-RU" sz="2000" dirty="0">
                <a:latin typeface="Times New Roman"/>
                <a:ea typeface="Calibri"/>
              </a:rPr>
              <a:t>на </a:t>
            </a:r>
            <a:r>
              <a:rPr lang="ru-RU" sz="2000" dirty="0">
                <a:solidFill>
                  <a:schemeClr val="tx2"/>
                </a:solidFill>
                <a:latin typeface="Times New Roman"/>
                <a:ea typeface="Calibri"/>
              </a:rPr>
              <a:t>Таджикско-Афганской границе, когда там шли ожесточённые бои. </a:t>
            </a:r>
            <a:endParaRPr lang="ru-RU" sz="2000" dirty="0" smtClean="0">
              <a:solidFill>
                <a:schemeClr val="tx2"/>
              </a:solidFill>
              <a:latin typeface="Times New Roman"/>
              <a:ea typeface="Calibri"/>
            </a:endParaRP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него нет фотографии, но сохранилась на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память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фуражка…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Екатерина\Downloads\Сергеймылэн фуражкаез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9" b="26860"/>
          <a:stretch/>
        </p:blipFill>
        <p:spPr bwMode="auto">
          <a:xfrm>
            <a:off x="7162219" y="143463"/>
            <a:ext cx="1907002" cy="112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Новая папка (2)\IMG_5080.jpg"/>
          <p:cNvPicPr>
            <a:picLocks noChangeAspect="1" noChangeArrowheads="1"/>
          </p:cNvPicPr>
          <p:nvPr/>
        </p:nvPicPr>
        <p:blipFill>
          <a:blip r:embed="rId5"/>
          <a:srcRect l="61363" t="16666" r="23864" b="51516"/>
          <a:stretch>
            <a:fillRect/>
          </a:stretch>
        </p:blipFill>
        <p:spPr bwMode="auto">
          <a:xfrm>
            <a:off x="1095070" y="4221088"/>
            <a:ext cx="1892754" cy="255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1790878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Братья моего отца: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Михайлов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Семёнович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мой дядя –служил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строительных войсках Советской Армии в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1981-1983 гг. </a:t>
            </a:r>
            <a:endParaRPr lang="ru-RU" sz="2000" b="1" dirty="0" smtClean="0">
              <a:solidFill>
                <a:srgbClr val="1F497D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1F497D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Михайлов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Виталий Семёнович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мой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дядя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воин-афганец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служил в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Советской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Армии в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1982-1984 гг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 с честью и отвагой выполнил свой воинский долг.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вернулся домой с наградами…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IMG_506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550" y="4662856"/>
            <a:ext cx="2736713" cy="2052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505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6" y="4679666"/>
            <a:ext cx="2760896" cy="2070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4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2692" y="116633"/>
            <a:ext cx="5323804" cy="3168351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Рябин Гаврил Иванович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мой прадед.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Родился - в 1903 г.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1943 г.- ушёл на фронт добровольцем.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Погиб на Украине в Запорожской области - 23.10.1943 г.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честь него возложен  сад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окраине родной деревни </a:t>
            </a:r>
            <a:r>
              <a:rPr lang="ru-RU" sz="2200" dirty="0" err="1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Шадрасак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200" dirty="0" err="1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Кибья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сыном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Иваном Гавриловичем </a:t>
            </a:r>
            <a:r>
              <a:rPr lang="ru-RU" sz="2200" dirty="0" err="1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Рябиным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" y="3140968"/>
            <a:ext cx="9144000" cy="3717032"/>
          </a:xfrm>
        </p:spPr>
      </p:pic>
      <p:pic>
        <p:nvPicPr>
          <p:cNvPr id="1026" name="Picture 2" descr="J:\БЕССМЕРТНЫЙ ПОЛК  персятайёсмы сярысь\Рябин Гаврил Иванович Бессмертный пол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2429801" cy="343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:\Атэ солдат дыръяз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7609"/>
            <a:ext cx="2047693" cy="328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4580" y="3573016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Рябин Иван Гаврилович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endParaRPr lang="ru-RU" sz="2000" dirty="0" smtClean="0">
              <a:solidFill>
                <a:srgbClr val="1F497D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мой дед.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Родился - в 1931 г.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1953-1956 гг. 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служил в рядах 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Советской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Армии</a:t>
            </a:r>
          </a:p>
          <a:p>
            <a:pPr algn="ctr"/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строительных войсках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5184576" cy="223224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Братья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Рябины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мои дяди -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служили в рядах Вооружённых сил и защищали Родину.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/>
              </a:rPr>
              <a:t>Среди них есть танкисты и артиллеристы, ракетчики и связисты. Их солдатские формы, оставшиеся нам на память, висят на стене и украшают </a:t>
            </a:r>
            <a:r>
              <a:rPr lang="ru-RU" sz="2000" dirty="0" smtClean="0">
                <a:solidFill>
                  <a:schemeClr val="tx2"/>
                </a:solidFill>
                <a:latin typeface="Times New Roman"/>
              </a:rPr>
              <a:t>родительский дом. 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:\ВСЁ 2022-23\ПРОЕКТ Кто нас защищает\Фон\ГЕОРГИЕВСКАЯ ЛЕНТАЁ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" y="4005064"/>
            <a:ext cx="9144000" cy="283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57418"/>
            <a:ext cx="2672052" cy="1734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:\РЯБИНЪЁС сярысь\Рябинъёс солдатъёс\Иви аге Германиы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34" y="4472472"/>
            <a:ext cx="1769750" cy="229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487418"/>
            <a:ext cx="28803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Мой дядя – 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Рябин Иван Иванович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служил в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Советской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Армии 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1970-1972 годы</a:t>
            </a:r>
            <a:endParaRPr lang="ru-RU" dirty="0"/>
          </a:p>
        </p:txBody>
      </p:sp>
      <p:pic>
        <p:nvPicPr>
          <p:cNvPr id="8" name="Picture 2" descr="K:\РЯБИНЪЁС сярысь\Рябинъёс солдатъёс\Коли пичаг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17" y="4429150"/>
            <a:ext cx="1581457" cy="237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86317" y="2276872"/>
            <a:ext cx="29523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Мой дядя – 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Рябин  Николай Иванович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служил в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строительных войсках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Советской Армии </a:t>
            </a:r>
          </a:p>
          <a:p>
            <a:pPr lvl="0" algn="ctr"/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1976-1978 годы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K:\РЯБИНЪЁС сярысь\Рябинъёс солдатъёс\Вово аге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"/>
          <a:stretch/>
        </p:blipFill>
        <p:spPr bwMode="auto">
          <a:xfrm>
            <a:off x="6433818" y="4405698"/>
            <a:ext cx="1972753" cy="242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68145" y="2140809"/>
            <a:ext cx="3104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Мой дядя – 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Рябин Владимир Иванович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служил в танковых войсках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Советской Армии 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1978-1980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8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ВСЁ 2022-23\ПРОЕКТ Кто нас защищает\Фон\ГЕОРГИЕВСКАЯ ЛЕНТАЁ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" y="3284984"/>
            <a:ext cx="9144000" cy="341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:\РЯБИНЪЁС сярысь\Рябинъёс солдатъёс\Вити аг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30" y="2622520"/>
            <a:ext cx="201169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361" y="529639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Мой дядя – 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Рябин Виталий </a:t>
            </a:r>
            <a:r>
              <a:rPr lang="ru-RU" sz="2000" b="1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Иванович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служил 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Советской Армии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1984-1986 годы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5212" y="375751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Мой дядя – 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Рябин Пётр Иванович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служил в танковых войсках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Советской Армии </a:t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1981-1983 годы</a:t>
            </a:r>
            <a:endParaRPr lang="ru-RU" dirty="0"/>
          </a:p>
        </p:txBody>
      </p:sp>
      <p:pic>
        <p:nvPicPr>
          <p:cNvPr id="8" name="Picture 6" descr="K:\РЯБИНЪЁС сярысь\Рябинъёс солдатъёс\Пети аге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/>
          <a:stretch/>
        </p:blipFill>
        <p:spPr bwMode="auto">
          <a:xfrm>
            <a:off x="3994993" y="2641888"/>
            <a:ext cx="1831644" cy="275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31143" y="375751"/>
            <a:ext cx="28803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Мой дядя – </a:t>
            </a:r>
            <a:b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Рябин  Алексей Иванович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служил в </a:t>
            </a:r>
            <a:r>
              <a:rPr lang="ru-RU" sz="20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авиационных войсках</a:t>
            </a: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Советской Армии</a:t>
            </a:r>
          </a:p>
          <a:p>
            <a:pPr lvl="0" algn="ctr"/>
            <a:r>
              <a:rPr lang="ru-RU" sz="20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1986-1988годы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K:\РЯБИНЪЁС сярысь\Рябинъёс солдатъёс\Олексеймы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9" t="5089" r="669"/>
          <a:stretch/>
        </p:blipFill>
        <p:spPr bwMode="auto">
          <a:xfrm>
            <a:off x="6691212" y="2641888"/>
            <a:ext cx="1816627" cy="275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328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Unicode MS</vt:lpstr>
      <vt:lpstr>Calibri</vt:lpstr>
      <vt:lpstr>Georgia</vt:lpstr>
      <vt:lpstr>Times New Roman</vt:lpstr>
      <vt:lpstr>Тема Office</vt:lpstr>
      <vt:lpstr>История моей семьи- история моей страны</vt:lpstr>
      <vt:lpstr>Наша семья внесла немалый вклад в защиту Отечества. Мои прадеды погибли в ВОВ, защищая нашу Родину. Дед и мои дяди служили в Советской Армии. Мой папа был пограничником в Таджикско-Афганской границе, когда там шли боевые действия. А дядя воевал в Афганистане.  Мои братья служили в рядах Российской  Армии. Мой двоюродный брат  погиб в СВО…</vt:lpstr>
      <vt:lpstr>Цель: изучение и описание жизненного пути моих прадедов и родственников, отслуживших в рядах Вооружённых сил.   Задачи: изучить семейный архив; систематизировать, расширять и обобщать знания о  Советской и Российской Армии, родах войск; познакомить с родственниками-защитниками Отечества.  </vt:lpstr>
      <vt:lpstr>Проблема: отсутствие знаний о том, какой след оставила Великая Отечественная  война в нашей семье  и об участии моей семьи в служении Отечеству.   Гипотеза: если я напишу о своих прадедах и родственниках, то сохраню их имена в истории своей Родины и сохраню память о них для потомков своей семьи.  Объект исследования: биография прадедов и  родственников – защитников Отечества.  Предмет исследования: достижения родственников – защитников Отечества.  Актуальность: интерес к истории своей Родины через  историю своей семьи. </vt:lpstr>
      <vt:lpstr>Михайлов Кирилл Михайлович – мой прадед. Родился – в 1911г. В 1939г. вернулся с Финской войны.  23 июня 1941г.  ушёл на фронт. В сентябре 1941г. «ПРОПАЛ БЕЗ ВЕСТИ» Пусть наш прадед не был в числе героев, которых знает вся страна, но мы помним о нём. Он отдал  свою жизнь за всех нас.</vt:lpstr>
      <vt:lpstr>   </vt:lpstr>
      <vt:lpstr>    Рябин Гаврил Иванович – мой прадед. Родился - в 1903 г. В 1943 г.- ушёл на фронт добровольцем. Погиб на Украине в Запорожской области - 23.10.1943 г.  В честь него возложен  сад на окраине родной деревни Шадрасак- Кибья  сыном – Иваном Гавриловичем Рябиным      </vt:lpstr>
      <vt:lpstr>Братья Рябины - мои дяди - служили в рядах Вооружённых сил и защищали Родину. Среди них есть танкисты и артиллеристы, ракетчики и связисты. Их солдатские формы, оставшиеся нам на память, висят на стене и украшают родительский дом. </vt:lpstr>
      <vt:lpstr>Презентация PowerPoint</vt:lpstr>
      <vt:lpstr>Мой брат –  Тарасов Сергей Иванович служил в пограничных войсках Советской Армии в 1989-1991 годы </vt:lpstr>
      <vt:lpstr>Мой брат –  Рябин Алексей  Иванович служил в  строительных войсках Российской  Армии  в 1996-1998 годы  </vt:lpstr>
      <vt:lpstr>Мой брат – Соснов Артём Андреевич служил в ракетных войсках Российской Армии  в 2016-2017 гг.  </vt:lpstr>
      <vt:lpstr>Презентация PowerPoint</vt:lpstr>
      <vt:lpstr>   Мой брат – Рябин Семён Витальевич служил в ракетных войсках  Российской  Армии в 2019-2020 гг.  В сентябре 2023г. заключил контракт  с Министерством Вооружённых сил РФ и был направлен в зону СВО. 18.03.2024 г. героически погиб в Запорожской области.  Награждён «Орденом Мужества»  посмертно.  В честь памяти моего брата  - Гвардии ефрейтора– Рябина Семёна Витальевича - на здании Сям-Каксинской школы, в которой боец учился, открыли мемориальную доску с именем героя, высеченным в граните. Подобную доску разместили и на доме, где родился и вырос Семён 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Кучуковская СОШ</cp:lastModifiedBy>
  <cp:revision>147</cp:revision>
  <cp:lastPrinted>2025-02-18T12:02:57Z</cp:lastPrinted>
  <dcterms:created xsi:type="dcterms:W3CDTF">2023-01-30T18:35:07Z</dcterms:created>
  <dcterms:modified xsi:type="dcterms:W3CDTF">2025-02-18T12:20:58Z</dcterms:modified>
</cp:coreProperties>
</file>