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FF"/>
    <a:srgbClr val="00FFFF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5C5F-F779-43C5-A9A8-BD49DCBED84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69A90-6A45-43F5-B43E-AE5A6947E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1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69A90-6A45-43F5-B43E-AE5A6947EE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5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F467E4-5A04-42C2-B151-4B9C3FCC2C06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62A9198-391C-47AC-B78E-EDABE7F86C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7056784" cy="573325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г. набережные челны детский сад №114 «</a:t>
            </a:r>
            <a:r>
              <a:rPr lang="ru-RU" sz="28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челнинская</a:t>
            </a: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мозаика»</a:t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Светофор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12 ГР</a:t>
            </a:r>
            <a:b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:Гаврилова Наталья Александровна,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САНАТУЛЛИНА </a:t>
            </a:r>
            <a:r>
              <a:rPr lang="ru-RU" sz="28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алсу</a:t>
            </a:r>
            <a:r>
              <a:rPr lang="ru-RU" sz="2800" b="1" i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РИМОВНА.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828406" cy="19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9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Гипотеза: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ходе изучения данной темы, у детей закрепятся знания о необходимости работы светофора по улице города.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664296" cy="217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Место проведения проекта: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Помещение группы. </a:t>
            </a:r>
            <a:endParaRPr lang="ru-RU" dirty="0"/>
          </a:p>
        </p:txBody>
      </p:sp>
      <p:pic>
        <p:nvPicPr>
          <p:cNvPr id="5122" name="Picture 2" descr="C:\Users\Другие люди\Desktop\IMG-20211025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153983" cy="31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5684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Предполагаемый результаты: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 smtClean="0"/>
              <a:t>У детей закрепятся  представления о том, что безопасность на улице зависит от того, насколько хорошо и правильно выполняешь правила дорожного движения.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90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FF00FF"/>
                </a:solidFill>
              </a:rPr>
              <a:t>организационный этап:</a:t>
            </a:r>
            <a:endParaRPr lang="ru-RU" sz="30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smtClean="0"/>
              <a:t>Данный этап включал в себя:</a:t>
            </a:r>
          </a:p>
          <a:p>
            <a:pPr indent="0">
              <a:buNone/>
            </a:pPr>
            <a:r>
              <a:rPr lang="ru-RU" dirty="0" smtClean="0"/>
              <a:t>- формулировка проблемных вопросов.</a:t>
            </a:r>
          </a:p>
          <a:p>
            <a:pPr indent="0">
              <a:buNone/>
            </a:pPr>
            <a:r>
              <a:rPr lang="ru-RU" dirty="0" smtClean="0"/>
              <a:t>- планирование работы.</a:t>
            </a:r>
          </a:p>
          <a:p>
            <a:pPr indent="0">
              <a:buNone/>
            </a:pPr>
            <a:r>
              <a:rPr lang="ru-RU" dirty="0" smtClean="0"/>
              <a:t>Мотивом для творческой деятельности стала заинтересованность детей:</a:t>
            </a:r>
          </a:p>
          <a:p>
            <a:pPr indent="0">
              <a:buNone/>
            </a:pPr>
            <a:r>
              <a:rPr lang="ru-RU" dirty="0" smtClean="0"/>
              <a:t>1. А как вы думаете, для чего нужен светофор?</a:t>
            </a:r>
          </a:p>
          <a:p>
            <a:pPr indent="0">
              <a:buNone/>
            </a:pPr>
            <a:r>
              <a:rPr lang="ru-RU" dirty="0" smtClean="0"/>
              <a:t>2. Кто должен  знать о дорожных знаках?</a:t>
            </a:r>
          </a:p>
          <a:p>
            <a:pPr indent="0">
              <a:buNone/>
            </a:pPr>
            <a:r>
              <a:rPr lang="ru-RU" dirty="0" smtClean="0"/>
              <a:t>3. Нужно ли быть внимательным на дороге?</a:t>
            </a:r>
          </a:p>
          <a:p>
            <a:pPr indent="0">
              <a:buNone/>
            </a:pPr>
            <a:r>
              <a:rPr lang="ru-RU" dirty="0" smtClean="0"/>
              <a:t>4. Где на улице можно играть  в мяч, прятки, кататься на велосипеде?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Практический этап: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Познавательно – речевое развитие:</a:t>
            </a:r>
          </a:p>
          <a:p>
            <a:r>
              <a:rPr lang="ru-RU" dirty="0" smtClean="0"/>
              <a:t>1. Отгадывание загадок про светофор.</a:t>
            </a:r>
          </a:p>
          <a:p>
            <a:r>
              <a:rPr lang="ru-RU" dirty="0" smtClean="0"/>
              <a:t>2. Беседы (« Всем ребятам надо знать, как по улице шагать», «Что означают сигналы светофора», «Какой транспорт ездит по улицам города», «Для чего нужны дорожные знаки», «Что обозначают дорожные знаки»).</a:t>
            </a:r>
          </a:p>
          <a:p>
            <a:r>
              <a:rPr lang="ru-RU" dirty="0" smtClean="0"/>
              <a:t>3. Разбор загадок – ситуаций на дороге.</a:t>
            </a:r>
          </a:p>
          <a:p>
            <a:r>
              <a:rPr lang="ru-RU" dirty="0" smtClean="0"/>
              <a:t>4. Рассматривание  с детьми картинок о приключениях  различных героев в большом городе.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4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CC"/>
                </a:solidFill>
              </a:rPr>
              <a:t>Игровая деятельность: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Д/и. «Собери светофор», «Хорошо - плохо».</a:t>
            </a:r>
          </a:p>
          <a:p>
            <a:r>
              <a:rPr lang="ru-RU" dirty="0" smtClean="0"/>
              <a:t>2. Лото «Дорожные знаки» </a:t>
            </a:r>
          </a:p>
          <a:p>
            <a:endParaRPr lang="ru-RU" dirty="0"/>
          </a:p>
        </p:txBody>
      </p:sp>
      <p:pic>
        <p:nvPicPr>
          <p:cNvPr id="11266" name="Picture 2" descr="K:\на презентацию\играют\DSC05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1250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K:\на презентацию\Новая папка\WP_20140325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1"/>
            <a:ext cx="3456384" cy="293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6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7030A0"/>
                </a:solidFill>
              </a:rPr>
              <a:t>Заключительный этап проекта: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Театрализованная деятельность. Инсценировка «Красный, Желтый, Зеленый».</a:t>
            </a:r>
          </a:p>
          <a:p>
            <a:r>
              <a:rPr lang="ru-RU" dirty="0" smtClean="0"/>
              <a:t>2. Развлечение.</a:t>
            </a:r>
          </a:p>
          <a:p>
            <a:r>
              <a:rPr lang="ru-RU" dirty="0" smtClean="0"/>
              <a:t>3. Обобщение и систематизация полученных знаний;</a:t>
            </a:r>
          </a:p>
          <a:p>
            <a:r>
              <a:rPr lang="ru-RU" dirty="0" smtClean="0"/>
              <a:t>- Что мы узнали нового? Чему научились?</a:t>
            </a:r>
          </a:p>
          <a:p>
            <a:r>
              <a:rPr lang="ru-RU" dirty="0" smtClean="0"/>
              <a:t>4. </a:t>
            </a:r>
            <a:r>
              <a:rPr lang="ru-RU" dirty="0"/>
              <a:t>П</a:t>
            </a:r>
            <a:r>
              <a:rPr lang="ru-RU" dirty="0" smtClean="0"/>
              <a:t>одготовка и проведение презентации.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0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Используемая литература: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0682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- Образовательные проекты в детском саду. Пособие для воспитателей / </a:t>
            </a:r>
            <a:r>
              <a:rPr lang="ru-RU" sz="7200" dirty="0" err="1"/>
              <a:t>Н.А.Виноградова</a:t>
            </a:r>
            <a:r>
              <a:rPr lang="ru-RU" sz="7200" dirty="0"/>
              <a:t> </a:t>
            </a:r>
            <a:r>
              <a:rPr lang="ru-RU" sz="7200" dirty="0" err="1"/>
              <a:t>Е.П.Панкова</a:t>
            </a:r>
            <a:r>
              <a:rPr lang="ru-RU" sz="7200" dirty="0"/>
              <a:t>. – М.: Айрис-пресс, 2008г. – (Дошкольное воспитание и развитие).</a:t>
            </a:r>
          </a:p>
          <a:p>
            <a:r>
              <a:rPr lang="ru-RU" sz="7200" dirty="0"/>
              <a:t>- Основы безопасности жизнедеятельности детей дошкольного возраста. Планирование работы. Беседы. Игры. СПб.: ООО «Издательство «Детство-пресс», 2011.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2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48880"/>
            <a:ext cx="6400800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FF"/>
                </a:solidFill>
              </a:rPr>
              <a:t>Спасибо за внимание!</a:t>
            </a:r>
            <a:endParaRPr lang="ru-RU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темы: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128792" cy="3168352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smtClean="0"/>
              <a:t>3 месяца 2014 </a:t>
            </a:r>
            <a:r>
              <a:rPr lang="ru-RU" dirty="0"/>
              <a:t>года на дорогах города произошло </a:t>
            </a:r>
            <a:r>
              <a:rPr lang="ru-RU" dirty="0" smtClean="0"/>
              <a:t>81 </a:t>
            </a:r>
            <a:r>
              <a:rPr lang="ru-RU" dirty="0"/>
              <a:t>ДТП с участием детей. В прошлом году за аналогичный период их зарегистрировано 72. Рост ДТП составляет 15</a:t>
            </a:r>
            <a:r>
              <a:rPr lang="ru-RU" dirty="0" smtClean="0"/>
              <a:t>%.Самым </a:t>
            </a:r>
            <a:r>
              <a:rPr lang="ru-RU" dirty="0"/>
              <a:t>распространенным видом ДТП является наезд на пешехода, таких случаев зарегистрировано 51, при которых 1 ребенок погиб, 53 ребенка получили травмы. В 8 случаях дети были сбиты на пешеходных переходах. </a:t>
            </a:r>
          </a:p>
        </p:txBody>
      </p:sp>
    </p:spTree>
    <p:extLst>
      <p:ext uri="{BB962C8B-B14F-4D97-AF65-F5344CB8AC3E}">
        <p14:creationId xmlns:p14="http://schemas.microsoft.com/office/powerpoint/2010/main" val="18710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Цел</a:t>
            </a:r>
            <a:r>
              <a:rPr lang="ru-RU" dirty="0">
                <a:solidFill>
                  <a:srgbClr val="00FF00"/>
                </a:solidFill>
              </a:rPr>
              <a:t>ь</a:t>
            </a:r>
            <a:r>
              <a:rPr lang="ru-RU" dirty="0" smtClean="0">
                <a:solidFill>
                  <a:srgbClr val="00FF00"/>
                </a:solidFill>
              </a:rPr>
              <a:t> проекта: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Систематизировать знания детей о светофоре, об элементарных  правилах поведения на улицах города.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65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 проекта: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/>
              <a:t>1. Расширить представления детей о транспортном и пешеходном светофорах.</a:t>
            </a:r>
          </a:p>
          <a:p>
            <a:pPr indent="0">
              <a:buNone/>
            </a:pPr>
            <a:r>
              <a:rPr lang="ru-RU" dirty="0" smtClean="0"/>
              <a:t>2. Закрепить знания сигналов светофора.</a:t>
            </a:r>
          </a:p>
          <a:p>
            <a:pPr indent="0">
              <a:buNone/>
            </a:pPr>
            <a:r>
              <a:rPr lang="ru-RU" dirty="0" smtClean="0"/>
              <a:t>3. Познакомить с дорожными знаками.</a:t>
            </a:r>
          </a:p>
          <a:p>
            <a:pPr indent="0">
              <a:buNone/>
            </a:pPr>
            <a:r>
              <a:rPr lang="ru-RU" dirty="0" smtClean="0"/>
              <a:t>4. Продолжать знакомить с видами транспорта.</a:t>
            </a:r>
          </a:p>
          <a:p>
            <a:pPr indent="0">
              <a:buNone/>
            </a:pPr>
            <a:r>
              <a:rPr lang="ru-RU" dirty="0" smtClean="0"/>
              <a:t>5</a:t>
            </a:r>
            <a:r>
              <a:rPr lang="ru-RU" dirty="0"/>
              <a:t>. Обогащать  и активизировать  речь детей по данной  теме.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 6. Воспитывать </a:t>
            </a:r>
            <a:r>
              <a:rPr lang="ru-RU" dirty="0"/>
              <a:t>желание выполнять правила дорожного движения и быть дисциплинированным пешеходом.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768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4008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Тип проекта</a:t>
            </a:r>
            <a:r>
              <a:rPr lang="ru-RU" dirty="0">
                <a:solidFill>
                  <a:srgbClr val="FF0000"/>
                </a:solidFill>
              </a:rPr>
              <a:t>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Продолжительность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Познавательный.</a:t>
            </a:r>
            <a:endParaRPr lang="ru-RU" dirty="0"/>
          </a:p>
          <a:p>
            <a:r>
              <a:rPr lang="ru-RU" dirty="0"/>
              <a:t>Среднесрочный </a:t>
            </a:r>
          </a:p>
          <a:p>
            <a:endParaRPr lang="ru-RU" dirty="0"/>
          </a:p>
        </p:txBody>
      </p:sp>
      <p:pic>
        <p:nvPicPr>
          <p:cNvPr id="1026" name="Picture 2" descr="C:\Users\Другие люди\Desktop\IMG-20211025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90598"/>
            <a:ext cx="3790969" cy="28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ругие люди\Desktop\IMG-20211025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299520" cy="24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Предмет проекта: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Светофор.</a:t>
            </a:r>
            <a:endParaRPr lang="ru-RU" sz="2000" dirty="0"/>
          </a:p>
        </p:txBody>
      </p:sp>
      <p:pic>
        <p:nvPicPr>
          <p:cNvPr id="2050" name="Picture 2" descr="C:\Users\Другие люди\Desktop\IMG-20211025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8" y="3140968"/>
            <a:ext cx="3402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ругие люди\Desktop\IMG-20211025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420888"/>
            <a:ext cx="3491377" cy="26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3300"/>
                </a:solidFill>
              </a:rPr>
              <a:t>По количеству Участников:</a:t>
            </a:r>
            <a:endParaRPr lang="ru-RU" sz="31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Коллективный.</a:t>
            </a:r>
            <a:endParaRPr lang="ru-RU" dirty="0"/>
          </a:p>
        </p:txBody>
      </p:sp>
      <p:pic>
        <p:nvPicPr>
          <p:cNvPr id="3074" name="Picture 2" descr="C:\Users\Другие люди\Desktop\IMG-20211025-WA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493813" cy="26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ругие люди\Desktop\IMG-20211025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3384376" cy="34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Участники проекта: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Воспитатели, дети средней группе № </a:t>
            </a:r>
            <a:r>
              <a:rPr lang="ru-RU" dirty="0" smtClean="0"/>
              <a:t>8.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Другие люди\Desktop\IMG-20211025-WA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9685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Проектная идея: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dirty="0" smtClean="0"/>
              <a:t>Создать в группе детского сада специальную среду (духовную, воспитательную предметно - развивающую) для стимуляции познавательной активности детей по данному направлению.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7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236</TotalTime>
  <Words>548</Words>
  <Application>Microsoft Office PowerPoint</Application>
  <PresentationFormat>Экран (4:3)</PresentationFormat>
  <Paragraphs>58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Кутюр</vt:lpstr>
      <vt:lpstr>МАДОУ г. набережные челны детский сад №114 «челнинская мозаика»  Проект  на тему: Светофор.  ВЫПОЛНИЛА 12 ГР ВОСПИТАТЕЛЬ :Гаврилова Наталья Александровна, САНАТУЛЛИНА алсу РИМОВНА.     </vt:lpstr>
      <vt:lpstr>Актуальность темы:</vt:lpstr>
      <vt:lpstr>Цель проекта:</vt:lpstr>
      <vt:lpstr>Задачи проекта:</vt:lpstr>
      <vt:lpstr>Тип проекта: Продолжительность проекта:</vt:lpstr>
      <vt:lpstr>Предмет проекта:</vt:lpstr>
      <vt:lpstr>По количеству Участников:</vt:lpstr>
      <vt:lpstr>Участники проекта:</vt:lpstr>
      <vt:lpstr>Проектная идея:</vt:lpstr>
      <vt:lpstr>Гипотеза:</vt:lpstr>
      <vt:lpstr>Место проведения проекта:</vt:lpstr>
      <vt:lpstr>Предполагаемый результаты:</vt:lpstr>
      <vt:lpstr>организационный этап:</vt:lpstr>
      <vt:lpstr>Практический этап:</vt:lpstr>
      <vt:lpstr>Игровая деятельность:</vt:lpstr>
      <vt:lpstr>Заключительный этап проекта:</vt:lpstr>
      <vt:lpstr>Используемая литература: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Светофор.</dc:title>
  <dc:creator>Azat Tukhvatullov</dc:creator>
  <cp:lastModifiedBy>Другие люди</cp:lastModifiedBy>
  <cp:revision>22</cp:revision>
  <dcterms:created xsi:type="dcterms:W3CDTF">2014-04-03T15:46:59Z</dcterms:created>
  <dcterms:modified xsi:type="dcterms:W3CDTF">2021-10-25T12:42:26Z</dcterms:modified>
</cp:coreProperties>
</file>