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70" r:id="rId4"/>
    <p:sldId id="262" r:id="rId5"/>
    <p:sldId id="264" r:id="rId6"/>
    <p:sldId id="271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/>
  </p:normalViewPr>
  <p:slideViewPr>
    <p:cSldViewPr>
      <p:cViewPr>
        <p:scale>
          <a:sx n="75" d="100"/>
          <a:sy n="75" d="100"/>
        </p:scale>
        <p:origin x="-125" y="-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trava_uzory_fon_tekstura_1920x12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Рисунок 8" descr="0_9fe40_49534741_XL (2).png"/>
            <p:cNvPicPr>
              <a:picLocks noChangeAspect="1"/>
            </p:cNvPicPr>
            <p:nvPr/>
          </p:nvPicPr>
          <p:blipFill>
            <a:blip r:embed="rId3" cstate="print"/>
            <a:srcRect r="27453"/>
            <a:stretch>
              <a:fillRect/>
            </a:stretch>
          </p:blipFill>
          <p:spPr>
            <a:xfrm>
              <a:off x="395536" y="188640"/>
              <a:ext cx="1547664" cy="5443437"/>
            </a:xfrm>
            <a:prstGeom prst="rect">
              <a:avLst/>
            </a:prstGeom>
          </p:spPr>
        </p:pic>
        <p:pic>
          <p:nvPicPr>
            <p:cNvPr id="10" name="Рисунок 9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76422" cy="1052736"/>
            </a:xfrm>
            <a:prstGeom prst="rect">
              <a:avLst/>
            </a:prstGeom>
          </p:spPr>
        </p:pic>
        <p:pic>
          <p:nvPicPr>
            <p:cNvPr id="11" name="Рисунок 10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7956376" y="5720186"/>
              <a:ext cx="1187624" cy="1137814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8079421" y="20971"/>
              <a:ext cx="1085550" cy="1043608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40568" y="5773824"/>
              <a:ext cx="1124744" cy="1043608"/>
            </a:xfrm>
            <a:prstGeom prst="rect">
              <a:avLst/>
            </a:prstGeom>
          </p:spPr>
        </p:pic>
        <p:pic>
          <p:nvPicPr>
            <p:cNvPr id="14" name="Рисунок 13" descr="112804517_0_6f948_7dda764d_XL.png"/>
            <p:cNvPicPr>
              <a:picLocks noChangeAspect="1"/>
            </p:cNvPicPr>
            <p:nvPr/>
          </p:nvPicPr>
          <p:blipFill>
            <a:blip r:embed="rId5" cstate="print"/>
            <a:srcRect t="20560" b="22503"/>
            <a:stretch>
              <a:fillRect/>
            </a:stretch>
          </p:blipFill>
          <p:spPr>
            <a:xfrm>
              <a:off x="1259632" y="3861048"/>
              <a:ext cx="6657975" cy="2592288"/>
            </a:xfrm>
            <a:prstGeom prst="rect">
              <a:avLst/>
            </a:prstGeom>
          </p:spPr>
        </p:pic>
        <p:pic>
          <p:nvPicPr>
            <p:cNvPr id="15" name="Рисунок 14" descr="0a0fd7944a9ed8462d6bd02d7543ef53.jpg"/>
            <p:cNvPicPr>
              <a:picLocks noChangeAspect="1"/>
            </p:cNvPicPr>
            <p:nvPr/>
          </p:nvPicPr>
          <p:blipFill>
            <a:blip r:embed="rId6" cstate="print"/>
            <a:srcRect l="5901" t="9804" r="7725" b="5411"/>
            <a:stretch>
              <a:fillRect/>
            </a:stretch>
          </p:blipFill>
          <p:spPr>
            <a:xfrm>
              <a:off x="7020272" y="404664"/>
              <a:ext cx="1710190" cy="1368152"/>
            </a:xfrm>
            <a:prstGeom prst="rect">
              <a:avLst/>
            </a:prstGeom>
          </p:spPr>
        </p:pic>
        <p:sp>
          <p:nvSpPr>
            <p:cNvPr id="16" name="Рамка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57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7258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29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26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36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057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146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949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316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993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39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3" name="Рисунок 12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4" name="Рисунок 13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6" name="Рисунок 15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8" name="Рисунок 17" descr="0_79858_ddeb9364_X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9" name="Рисунок 18" descr="0_79858_ddeb9364_X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20" name="Рамка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7" name="Рисунок 6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1" name="Рисунок 10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2" name="Рисунок 11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6" name="Рамка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6" name="Рисунок 5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7" name="Рисунок 6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0" name="Рисунок 9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5" name="Рамка 1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A9">
            <a:alpha val="4862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pchelka.68edu.ru/wp-content/uploads/2016/05/1dab979f246896c28558284b7c0e9e2b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"/>
            <a:ext cx="2465625" cy="6868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2.wp.com/www.apatity-college.ru/wp-content/uploads/2018/05/c03_9_05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123394"/>
            <a:ext cx="2195736" cy="1637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017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5842992" cy="144016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бюджетное дошкольное образовательное учреждение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«Сабинский детский сад общеразвивающего вида № 2 «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Эллуки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п.г.т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Богатые Сабы Сабинского муниципального района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Республики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Татарстан»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32" y="1628800"/>
            <a:ext cx="6786610" cy="480059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идактическое средство для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 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технологии «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Лэпбук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Никто не забыт, ничто не забыто»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Автор: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Шакирова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Эльвира Альфредовна,                                                                                             воспитатель                                                                                                                            1 квалификационной категории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65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5112568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наша страна празднует 75 годовщину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в Великой Отечественной войне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«Никто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не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забыт, ничто не забыто!»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создан, как результат исследовательской деятельности с детьми старшего дошкольного возраста по формированию представлений 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папка -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«Никто не забыт, ничто не забыто!»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выглядит как интерактивная папка - книга, информация в которой представлена в виде открывающихся карманов, вынимающихся карточек.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Они, с одной стороны, призваны привлечь интерес ребёнка к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 другой стороны, это прекрасный способ подать всю имеющуюся информацию в компактной форме. Тематическая папка предназначена для детей старшего дошкольного возраста, содержание которой можно пополнять, а материал расширять.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701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72816"/>
            <a:ext cx="7772400" cy="489654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700" cap="none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Задачи:</a:t>
            </a:r>
            <a:r>
              <a:rPr lang="ru-RU" sz="1800" cap="none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1800" cap="none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1800" u="sng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Образовательные:</a:t>
            </a:r>
            <a:br>
              <a:rPr lang="ru-RU" sz="1800" u="sng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вызвать 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интерес у детей к истории Великой Отечественной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войны;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способствовать 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накоплению знаний об исторических фактах и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явлениях;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формировать 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чувство гордости за свой народ, его боевые заслуги.</a:t>
            </a:r>
            <a:b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u="sng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Развивающие:</a:t>
            </a:r>
            <a:br>
              <a:rPr lang="ru-RU" sz="1800" u="sng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патриотические чувства у детей к своей стране, своим предкам, геройски защищавшим свою Родину от фашистских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захватчиков;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монологическую, диалогическую речь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детей;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память, мышление, воображение, восприятие.</a:t>
            </a:r>
            <a:b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Воспитательные:</a:t>
            </a:r>
            <a:br>
              <a:rPr lang="ru-RU" sz="1800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воспитывать 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чувство гордости за свой народ, уважение и благодарность к ветеранам Великой Отечественной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войны; 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воспитание 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бережного отношения к историческому и культурному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наследию.</a:t>
            </a:r>
            <a: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3" y="620688"/>
            <a:ext cx="7307089" cy="1008112"/>
          </a:xfrm>
        </p:spPr>
        <p:txBody>
          <a:bodyPr>
            <a:normAutofit fontScale="85000" lnSpcReduction="20000"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дошкольников активной гражданской позиции и патриотизма как важнейших духовно-нравственных и социальных ценностей.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9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68760"/>
            <a:ext cx="7772400" cy="518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200800" cy="518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0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013176"/>
            <a:ext cx="3994721" cy="115212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военными действиями и названием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лэпбука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0000"/>
            <a:ext cx="3456384" cy="4895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164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29000"/>
            <a:ext cx="8754874" cy="280831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с фоном из боевых действий содержит: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большой карман с военными фотографиями «Фотографии с фронта» («Расскажи, что на фотографии» - цель: формировать элементарные знания детей о событиях в Великую Отечественную войну на основе ярких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представлений); фигурой солдата "Военная форма" («Расскажи о форме и о солдате» - цель: дать представление о военной форме солдат ВОВ, развивать воображение, воспитывать гордость за нашу Отчизну), на внешней стороне кармана - военные агитационные плакаты («Плакаты ВОВ» - цель: объяснить роль и значимость советских плакатов времён Великой Отечественной войны в Великой Победе).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448272" cy="30963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75" y="287648"/>
            <a:ext cx="1842106" cy="213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F:\Лэпбук  75 лет Победы\Фото для лэпбука\20200423_162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15" y="476672"/>
            <a:ext cx="1740536" cy="2236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Лэпбук  75 лет Победы\Фото для лэпбука\20200423_1629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78" y="769206"/>
            <a:ext cx="2388608" cy="2515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383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93493"/>
            <a:ext cx="8784976" cy="270385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 с боевыми действиями, конверт с картинками военной боевой техники («Разложи технику (воздух, земля))» - цель: формировать представления детей о видах военного транспорта и её предназначении), конверт с картинками личных вещей солдата («Что у солдата в вещмешке?» - цель: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вещами, которые необходимы солдату на войне, расширять знания детей об окружающем),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конверт с карточками орденов и медалей времён Великой Отечественной войны («Военные награды» - цель: д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ать детям представление о самых известных наградах, присуждаемых во время ВОВ, формировать умение различать ордена и медали).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2664296" cy="3528392"/>
          </a:xfrm>
          <a:prstGeom prst="rect">
            <a:avLst/>
          </a:prstGeom>
        </p:spPr>
      </p:pic>
      <p:pic>
        <p:nvPicPr>
          <p:cNvPr id="3074" name="Picture 2" descr="F:\Лэпбук  75 лет Победы\Фото для лэпбука\20200423_162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7582"/>
            <a:ext cx="1656184" cy="1852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Лэпбук  75 лет Победы\Фото для лэпбука\20200424_080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7582"/>
            <a:ext cx="1634728" cy="1852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Лэпбук  75 лет Победы\Фото для лэпбука\20200423_162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0" y="2202048"/>
            <a:ext cx="1598004" cy="1639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Лэпбук  75 лет Победы\Фото для лэпбука\20200424_0811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7582"/>
            <a:ext cx="1774414" cy="1852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Лэпбук  75 лет Победы\Фото для лэпбука\20200424_0809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21" y="2276871"/>
            <a:ext cx="1656184" cy="1564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Лэпбук  75 лет Победы\Фото для лэпбука\20200423_1631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355" y="2295181"/>
            <a:ext cx="1676453" cy="152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435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58765454_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534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288" y="5464175"/>
            <a:ext cx="8353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Помним, гордимся, чтим</a:t>
            </a:r>
          </a:p>
        </p:txBody>
      </p:sp>
    </p:spTree>
    <p:extLst>
      <p:ext uri="{BB962C8B-B14F-4D97-AF65-F5344CB8AC3E}">
        <p14:creationId xmlns="" xmlns:p14="http://schemas.microsoft.com/office/powerpoint/2010/main" val="2554461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401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 Муниципальное бюджетное дошкольное образовательное учреждение «Сабинский детский сад общеразвивающего вида № 2 «Эллуки»                                         п.г.т. Богатые Сабы Сабинского муниципального района                                Республики Татарстан»   </vt:lpstr>
      <vt:lpstr>Слайд 2</vt:lpstr>
      <vt:lpstr>Задачи: Образовательные: - вызвать интерес у детей к истории Великой Отечественной войны; - способствовать накоплению знаний об исторических фактах и явлениях; - формировать чувство гордости за свой народ, его боевые заслуги. Развивающие: - развивать патриотические чувства у детей к своей стране, своим предкам, геройски защищавшим свою Родину от фашистских захватчиков; - развивать монологическую, диалогическую речь детей; - развивать память, мышление, воображение, восприятие. Воспитательные: - воспитывать чувство гордости за свой народ, уважение и благодарность к ветеранам Великой Отечественной войны;  - воспитание бережного отношения к историческому и культурному наследию. </vt:lpstr>
      <vt:lpstr>Слайд 4</vt:lpstr>
      <vt:lpstr>I раздел: фон с военными действиями и названием лэпбука </vt:lpstr>
      <vt:lpstr>II раздел с фоном из боевых действий содержит: большой карман с военными фотографиями «Фотографии с фронта» («Расскажи, что на фотографии» - цель: формировать элементарные знания детей о событиях в Великую Отечественную войну на основе ярких представлений); фигурой солдата "Военная форма" («Расскажи о форме и о солдате» - цель: дать представление о военной форме солдат ВОВ, развивать воображение, воспитывать гордость за нашу Отчизну), на внешней стороне кармана - военные агитационные плакаты («Плакаты ВОВ» - цель: объяснить роль и значимость советских плакатов времён Великой Отечественной войны в Великой Победе).  </vt:lpstr>
      <vt:lpstr>III раздел: фон с боевыми действиями, конверт с картинками военной боевой техники («Разложи технику (воздух, земля))» - цель: формировать представления детей о видах военного транспорта и её предназначении), конверт с картинками личных вещей солдата («Что у солдата в вещмешке?» - цель: познакомить с вещами, которые необходимы солдату на войне, расширять знания детей об окружающем), конверт с карточками орденов и медалей времён Великой Отечественной войны («Военные награды» - цель: дать детям представление о самых известных наградах, присуждаемых во время ВОВ, формировать умение различать ордена и медали).  </vt:lpstr>
      <vt:lpstr>Слайд 8</vt:lpstr>
    </vt:vector>
  </TitlesOfParts>
  <Company>МБДОУ д/скв № 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«Ко Дню Победы» -зеленая</dc:title>
  <dc:subject>День Победы</dc:subject>
  <dc:creator>Алейник Н.В.</dc:creator>
  <cp:lastModifiedBy>Acer</cp:lastModifiedBy>
  <cp:revision>74</cp:revision>
  <dcterms:created xsi:type="dcterms:W3CDTF">2015-01-29T08:06:15Z</dcterms:created>
  <dcterms:modified xsi:type="dcterms:W3CDTF">2025-05-03T06:17:40Z</dcterms:modified>
  <cp:category>презентация к празднику</cp:category>
</cp:coreProperties>
</file>