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37" autoAdjust="0"/>
  </p:normalViewPr>
  <p:slideViewPr>
    <p:cSldViewPr>
      <p:cViewPr varScale="1">
        <p:scale>
          <a:sx n="45" d="100"/>
          <a:sy n="45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города герои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340768"/>
            <a:ext cx="5686400" cy="122413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J:\города герои\146080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6192688" cy="4032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7139136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J:\города герои\1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255" y="2204864"/>
            <a:ext cx="622620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1196752"/>
            <a:ext cx="6948264" cy="582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                Город-герой Мурманск</a:t>
            </a:r>
          </a:p>
          <a:p>
            <a:r>
              <a:rPr lang="ru-RU" sz="2400" dirty="0" smtClean="0"/>
              <a:t>Военная история Мурманска обусловлена наступлением в 1941 году немецко-фашистской армии сразу по нескольким фронтам. Так для захвата земель Заполярья, со стороны Норвегии и Финляндии, был развернут фронт «Норвегия». В планах фашистских захватчиков было нападение на Кольский полуостров. Оборона полуострова была развернута на Северном фронте, полосе протяженностью в 500 км. Именно эти части прикрывали Мурманское, Кандалакшское и </a:t>
            </a:r>
            <a:r>
              <a:rPr lang="ru-RU" sz="2400" dirty="0" err="1" smtClean="0"/>
              <a:t>Ухтинское</a:t>
            </a:r>
            <a:r>
              <a:rPr lang="ru-RU" sz="2400" dirty="0" smtClean="0"/>
              <a:t> направления. В обороне участвовали корабли Северного флота и сухопутные войска Советской армии, защищая Заполярье от вторжения немецких войск.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84784"/>
            <a:ext cx="6491064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J:\города герои\655851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6042248" cy="4182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1628800"/>
            <a:ext cx="62646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Город-герой Керчь</a:t>
            </a:r>
          </a:p>
          <a:p>
            <a:r>
              <a:rPr lang="ru-RU" sz="2400" dirty="0" smtClean="0"/>
              <a:t>Символом города-героя Керчи стал Обелиск Славы на горе Митридат. Монумент посвящен павшим в сражениях за освобождение Крыма в период с ноября 1943 г по апрель 1944 г. Открытый 8 августа 1944 г, он стал первым памятником ВОВ на территории СССР. Представляет собой трехгранный обелиск из светло-серого камня, 24 –</a:t>
            </a:r>
            <a:r>
              <a:rPr lang="ru-RU" sz="2400" dirty="0" err="1" smtClean="0"/>
              <a:t>х</a:t>
            </a:r>
            <a:r>
              <a:rPr lang="ru-RU" sz="2400" dirty="0" smtClean="0"/>
              <a:t> метров в высоту. Рядом на постаменте расположены три 76-мм пушки и большая мемориальная доска в виде развернутой книги.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J:\города герои\slide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6338"/>
            <a:ext cx="47525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«Никто не забыт и ничто не забыто» -</a:t>
            </a:r>
            <a:br>
              <a:rPr lang="ru-RU" sz="2000" b="1" dirty="0" smtClean="0"/>
            </a:br>
            <a:r>
              <a:rPr lang="ru-RU" sz="2000" b="1" dirty="0" smtClean="0"/>
              <a:t>Горящая надпись на глыбе гранита.</a:t>
            </a:r>
            <a:br>
              <a:rPr lang="ru-RU" sz="2000" b="1" dirty="0" smtClean="0"/>
            </a:br>
            <a:r>
              <a:rPr lang="ru-RU" sz="2000" b="1" dirty="0" smtClean="0"/>
              <a:t>Поблекшими листьями ветер играет</a:t>
            </a:r>
            <a:br>
              <a:rPr lang="ru-RU" sz="2000" b="1" dirty="0" smtClean="0"/>
            </a:br>
            <a:r>
              <a:rPr lang="ru-RU" sz="2000" b="1" dirty="0" smtClean="0"/>
              <a:t>И снегом холодным венки засыпает.</a:t>
            </a:r>
            <a:br>
              <a:rPr lang="ru-RU" sz="2000" b="1" dirty="0" smtClean="0"/>
            </a:br>
            <a:r>
              <a:rPr lang="ru-RU" sz="2000" b="1" dirty="0" smtClean="0"/>
              <a:t>Но, словно огонь, у подножья – гвоздика.</a:t>
            </a:r>
            <a:br>
              <a:rPr lang="ru-RU" sz="2000" b="1" dirty="0" smtClean="0"/>
            </a:br>
            <a:r>
              <a:rPr lang="ru-RU" sz="2000" b="1" dirty="0" smtClean="0"/>
              <a:t>Никто не забыт и ничто не забыто.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Picture 3" descr="C:\Users\ПиК\Downloads\DcvBIrYW0AAR5k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132856"/>
            <a:ext cx="424745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города герои\slide-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J:\города герои\Sehenswuerdigkeiten Mosk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626469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844824"/>
            <a:ext cx="61206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Город-герой Москва</a:t>
            </a:r>
          </a:p>
          <a:p>
            <a:r>
              <a:rPr lang="ru-RU" sz="2400" dirty="0" smtClean="0"/>
              <a:t>Среди городов-героев особое место занимает Москва – столица России, политический и административный, научный и культурный центр всей страны. Неоценимый вклад внесла Москва в разгром фашистских агрессоров. Исход битву под Москвой положил начало коренному повороту в ходе всей Великой Отечественной Войны. За выдающиеся заслуги городу решением Президиума Верховного Совета в 1965 году присвоено звание “город-герой”.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J:\города герои\00e0f8f50903a6c6257d3089e979acafae534a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619268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1844825"/>
            <a:ext cx="6408712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Город-герой Ленинград</a:t>
            </a:r>
          </a:p>
          <a:p>
            <a:r>
              <a:rPr lang="ru-RU" sz="2400" dirty="0" smtClean="0"/>
              <a:t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фронтов 18 января 1943 года блокадное кольцо было прорвано, но только 27 января 1944 года блокада города была полностью снята (подробнее см. Блокада Ленинграда).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571184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J:\города герои\p_164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640871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1916832"/>
            <a:ext cx="66247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Город-герой Новороссийск</a:t>
            </a:r>
          </a:p>
          <a:p>
            <a:r>
              <a:rPr lang="ru-RU" sz="2400" dirty="0" smtClean="0"/>
              <a:t>После ожесточенных уличных боев 16 сентября Новороссийск был полностью освобожден. За мужество и отвагу 21 воин-защитник Малой земли был удостоен звания Героя Советского Союза, сотни солдат и офицеров награждены орденами и медалями, 19 частям и соединениям Красной Армии </a:t>
            </a:r>
            <a:r>
              <a:rPr lang="ru-RU" sz="2400" dirty="0" err="1" smtClean="0"/>
              <a:t>привоено</a:t>
            </a:r>
            <a:r>
              <a:rPr lang="ru-RU" sz="2400" dirty="0" smtClean="0"/>
              <a:t> почетное наименование Новороссийское. 1 мая 1944 г. Указом президиума Верховного Совета СССР учреждена медаль "За оборону Кавказа", которой награждено около 600 тысяч человек.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706712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J:\города геро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652315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города герои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556792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Город-герой Волгоград</a:t>
            </a:r>
          </a:p>
          <a:p>
            <a:r>
              <a:rPr lang="ru-RU" sz="2400" dirty="0" smtClean="0"/>
              <a:t>В городе-герое Волгограде находится множество памятников, посвященных героям Великой Отечественной войны. Среди них знаменитый мемориальный комплекс на Мамаевом кургане – возвышенности на правом берегу Волги известный еще со времен татаро-монгольского нашествия. Во время битвы за Сталинград здесь происходили особо ожесточенные бои, в результате которых, на Мамаевом кургане захоронено примерно 35 000 воинов-героев. В честь всех павших, в 1959 г. здесь был возведен мемориал «Героям Сталинградской битвы».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440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Конкурсная работа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</dc:title>
  <dc:creator>ПиК</dc:creator>
  <cp:lastModifiedBy>ПиК</cp:lastModifiedBy>
  <cp:revision>13</cp:revision>
  <dcterms:created xsi:type="dcterms:W3CDTF">2019-11-22T17:18:50Z</dcterms:created>
  <dcterms:modified xsi:type="dcterms:W3CDTF">2022-04-19T16:37:55Z</dcterms:modified>
</cp:coreProperties>
</file>