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18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F42E-2F07-449D-8EA1-8A6CE38F70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8B95-D70E-4110-AD57-C991CDFF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0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8B95-D70E-4110-AD57-C991CDFFDD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1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4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5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1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2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2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4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3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1000126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Гимназия №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4»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Бавлинского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Республики Татарстан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9300" y="2371725"/>
            <a:ext cx="48387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ПРОЕКТНАЯ РАБОТА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«Хочу сказать спасибо ветерану»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kern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(ОДНК НР)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3886200"/>
            <a:ext cx="228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ыполнила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b="1" dirty="0">
                <a:latin typeface="Bauhaus 93" panose="04030905020B02020C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Гарифуллина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Арина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b="1" dirty="0">
                <a:latin typeface="Bauhaus 93" panose="04030905020B02020C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ученица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«А»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                                                                                                                 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</a:t>
            </a:r>
            <a:r>
              <a:rPr lang="ru-RU" sz="1600" b="1" dirty="0">
                <a:solidFill>
                  <a:srgbClr val="000000"/>
                </a:solidFill>
                <a:latin typeface="Bauhaus 93" panose="04030905020B02020C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Калимуллина</a:t>
            </a:r>
            <a:r>
              <a:rPr lang="ru-RU" sz="1600" b="1" dirty="0">
                <a:solidFill>
                  <a:srgbClr val="000000"/>
                </a:solidFill>
                <a:latin typeface="Bauhaus 93" panose="04030905020B02020C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8" y="3567165"/>
            <a:ext cx="2987708" cy="22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5" y="2190541"/>
            <a:ext cx="2121610" cy="22206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1041400" y="5928449"/>
            <a:ext cx="748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Военно-пересыльные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пункты и запасные полки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7770" t="10721" r="5162" b="15422"/>
          <a:stretch/>
        </p:blipFill>
        <p:spPr bwMode="auto">
          <a:xfrm>
            <a:off x="2896160" y="2597951"/>
            <a:ext cx="5948624" cy="3330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4286" t="10721" r="4894" b="6607"/>
          <a:stretch/>
        </p:blipFill>
        <p:spPr bwMode="auto">
          <a:xfrm>
            <a:off x="5008408" y="368279"/>
            <a:ext cx="3633176" cy="2713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14504" y="1638163"/>
            <a:ext cx="2281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Боевой путь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54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263899" y="2795060"/>
            <a:ext cx="538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Список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призыва и демобилизации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5" y="2190541"/>
            <a:ext cx="2121610" cy="222068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7682" t="10277" r="12088" b="5296"/>
          <a:stretch/>
        </p:blipFill>
        <p:spPr bwMode="auto">
          <a:xfrm>
            <a:off x="3078863" y="169147"/>
            <a:ext cx="4528437" cy="2672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7800" y="6019800"/>
            <a:ext cx="697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Военно-пересыльные пункты и запасные полки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8932" t="11244" r="5451" b="11031"/>
          <a:stretch/>
        </p:blipFill>
        <p:spPr bwMode="auto">
          <a:xfrm>
            <a:off x="3078864" y="3340101"/>
            <a:ext cx="5213284" cy="2296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4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5" y="2190541"/>
            <a:ext cx="2121610" cy="2220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3253740" y="6060132"/>
            <a:ext cx="538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Документы, уточняющие потери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8468" t="19553" r="5176" b="20075"/>
          <a:stretch/>
        </p:blipFill>
        <p:spPr bwMode="auto">
          <a:xfrm>
            <a:off x="3060700" y="292100"/>
            <a:ext cx="5270500" cy="298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40" y="3107761"/>
            <a:ext cx="4315460" cy="29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5" y="2190541"/>
            <a:ext cx="2121610" cy="2220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556000" y="5925928"/>
            <a:ext cx="458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Печатная Книга памяти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7558" t="14910" r="34423" b="24719"/>
          <a:stretch/>
        </p:blipFill>
        <p:spPr bwMode="auto">
          <a:xfrm>
            <a:off x="2670174" y="769720"/>
            <a:ext cx="6181726" cy="506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9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43</TotalTime>
  <Words>68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Bauhaus 93</vt:lpstr>
      <vt:lpstr>Calibri</vt:lpstr>
      <vt:lpstr>Corbel</vt:lpstr>
      <vt:lpstr>Times New Roman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2022-04-06T19:12:53Z</dcterms:created>
  <dcterms:modified xsi:type="dcterms:W3CDTF">2023-05-08T15:31:51Z</dcterms:modified>
</cp:coreProperties>
</file>