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Caveat SemiBold" panose="020B0604020202020204" charset="0"/>
      <p:regular r:id="rId15"/>
      <p:bold r:id="rId16"/>
    </p:embeddedFont>
    <p:embeddedFont>
      <p:font typeface="Caveat" panose="020B060402020202020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bf965c0f3b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bf965c0f3b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bf965c0f3b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bf965c0f3b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bf965c0f3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bf965c0f3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bf965c0f3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bf965c0f3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bf965c0f3b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bf965c0f3b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f965c0f3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f965c0f3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bf965c0f3b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bf965c0f3b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bf965c0f3b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bf965c0f3b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bf965c0f3b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bf965c0f3b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bf965c0f3b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bf965c0f3b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bf965c0f3b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bf965c0f3b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33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 dirty="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11 Января - День заповедников и национальных парков РФ.</a:t>
            </a:r>
            <a:endParaRPr sz="2140" dirty="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 dirty="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20 Января - День осведомленности о пингвинах.</a:t>
            </a:r>
            <a:endParaRPr sz="2140" dirty="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 dirty="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29 Января - День мобилизации против ядерной войны.</a:t>
            </a:r>
            <a:endParaRPr sz="2140" dirty="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 dirty="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 dirty="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 dirty="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Январь: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subTitle" idx="1"/>
          </p:nvPr>
        </p:nvSpPr>
        <p:spPr>
          <a:xfrm>
            <a:off x="255050" y="3546125"/>
            <a:ext cx="8520600" cy="13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4 Октября - Всемирный день животных.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6 Октября - Всемирный день охраны мест обитаний.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20 Октября - Всемирный день ленивца.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31 Октября - Международный день Черного моря.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109" name="Google Shape;109;p22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Октябрь: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subTitle" idx="1"/>
          </p:nvPr>
        </p:nvSpPr>
        <p:spPr>
          <a:xfrm>
            <a:off x="255050" y="3546125"/>
            <a:ext cx="8520600" cy="13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 b="1">
                <a:solidFill>
                  <a:srgbClr val="FF0000"/>
                </a:solidFill>
                <a:latin typeface="Caveat"/>
                <a:ea typeface="Caveat"/>
                <a:cs typeface="Caveat"/>
                <a:sym typeface="Caveat"/>
              </a:rPr>
              <a:t>5 Ноября - Всемирный день распространения информации о проблеме Цунами.</a:t>
            </a:r>
            <a:endParaRPr sz="2140" b="1">
              <a:solidFill>
                <a:srgbClr val="FF0000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 b="1">
                <a:solidFill>
                  <a:srgbClr val="FF0000"/>
                </a:solidFill>
                <a:latin typeface="Caveat"/>
                <a:ea typeface="Caveat"/>
                <a:cs typeface="Caveat"/>
                <a:sym typeface="Caveat"/>
              </a:rPr>
              <a:t>9 Ноября - Международный день антиядерных акций.</a:t>
            </a:r>
            <a:endParaRPr sz="2140" b="1">
              <a:solidFill>
                <a:srgbClr val="FF0000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 b="1">
                <a:solidFill>
                  <a:srgbClr val="FF0000"/>
                </a:solidFill>
                <a:latin typeface="Caveat"/>
                <a:ea typeface="Caveat"/>
                <a:cs typeface="Caveat"/>
                <a:sym typeface="Caveat"/>
              </a:rPr>
              <a:t>15 Ноября - День вторичной переработки.</a:t>
            </a:r>
            <a:endParaRPr sz="2140" b="1">
              <a:solidFill>
                <a:srgbClr val="FF0000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 b="1">
                <a:solidFill>
                  <a:srgbClr val="FF0000"/>
                </a:solidFill>
                <a:latin typeface="Caveat"/>
                <a:ea typeface="Caveat"/>
                <a:cs typeface="Caveat"/>
                <a:sym typeface="Caveat"/>
              </a:rPr>
              <a:t>24 Ноября - День моржа в России.</a:t>
            </a:r>
            <a:endParaRPr sz="2140" b="1">
              <a:solidFill>
                <a:srgbClr val="FF0000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115" name="Google Shape;115;p23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Ноябрь: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subTitle" idx="1"/>
          </p:nvPr>
        </p:nvSpPr>
        <p:spPr>
          <a:xfrm>
            <a:off x="255050" y="3546125"/>
            <a:ext cx="8520600" cy="13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5 Декабря - Всемирный день почв.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10 Декабря - Всемирный день прав животных.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11 Декабря - Всемирный день гор.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14 Декабря - Международный день обезьян.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121" name="Google Shape;121;p24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Декабрь: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33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 Февраля - Всемирный день водно-болотных угодий. 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19 Февраля - Всемирный день защиты морских млекопитающих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27 Февраля - Международный день полярного медведя.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Февраль: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33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20 Марта - Всемирный день Земли.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22 Марта - Всемирный день воды или Всемирный день водных ресурсов.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30 Марта - День защиты Земли.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Март: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33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 Апреля - Международный день птиц.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7 Апреля - Всемирный день здоровья.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15 Апреля - Общероссийские “Дни защиты от экологической опасности”.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22 Апреля - Международный день Матери Земли.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latin typeface="Caveat"/>
                <a:ea typeface="Caveat"/>
                <a:cs typeface="Caveat"/>
                <a:sym typeface="Caveat"/>
              </a:rPr>
              <a:t>Апрель:</a:t>
            </a:r>
            <a:endParaRPr b="1"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subTitle" idx="1"/>
          </p:nvPr>
        </p:nvSpPr>
        <p:spPr>
          <a:xfrm>
            <a:off x="311700" y="3682075"/>
            <a:ext cx="8520600" cy="13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3 Мая - День Солнца.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12 Мая - День экологического образования.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15 Мая - Международный день климата.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22 Мая - Международный день биологического разнообразия.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31 Мая - Всемирный день борьбы против курения.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Май: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subTitle" idx="1"/>
          </p:nvPr>
        </p:nvSpPr>
        <p:spPr>
          <a:xfrm>
            <a:off x="311700" y="3682075"/>
            <a:ext cx="8520600" cy="13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5 Июня - Всемирный день охраны окружающей среды. День эколога.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8 Июня - Всемирный день океанов. 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15 Июня - Всемирный день ветра.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85" name="Google Shape;85;p18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Июнь: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subTitle" idx="1"/>
          </p:nvPr>
        </p:nvSpPr>
        <p:spPr>
          <a:xfrm>
            <a:off x="311700" y="3682075"/>
            <a:ext cx="8520600" cy="13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 Июля - Международный день Днепра.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12 Июля - День фьорда в странах Скандинавии.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16 Июля - Международный день Змеи.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23 Июля - Всемирный день дельфинов и китов.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91" name="Google Shape;91;p19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Июль: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subTitle" idx="1"/>
          </p:nvPr>
        </p:nvSpPr>
        <p:spPr>
          <a:xfrm>
            <a:off x="311700" y="3682075"/>
            <a:ext cx="8520600" cy="13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10 Августа - Международный день биодизеля.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27 Августа - Международная ночь летучих мышей.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28 Августа - День озера Севан в Армении.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97" name="Google Shape;97;p20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Август: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subTitle" idx="1"/>
          </p:nvPr>
        </p:nvSpPr>
        <p:spPr>
          <a:xfrm>
            <a:off x="255050" y="3546125"/>
            <a:ext cx="8520600" cy="13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4 Сентября - День озера Байкал.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7 Сентября - Всемирный день чистого воздуха для голубого неба.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11 Сентября - Всемирный день журавля.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ru" sz="2140">
                <a:solidFill>
                  <a:schemeClr val="lt1"/>
                </a:solidFill>
                <a:latin typeface="Caveat SemiBold"/>
                <a:ea typeface="Caveat SemiBold"/>
                <a:cs typeface="Caveat SemiBold"/>
                <a:sym typeface="Caveat SemiBold"/>
              </a:rPr>
              <a:t>29 Сентября - Всемирный день моря.</a:t>
            </a: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endParaRPr sz="2140">
              <a:solidFill>
                <a:schemeClr val="lt1"/>
              </a:solidFill>
              <a:latin typeface="Caveat SemiBold"/>
              <a:ea typeface="Caveat SemiBold"/>
              <a:cs typeface="Caveat SemiBold"/>
              <a:sym typeface="Caveat SemiBold"/>
            </a:endParaRPr>
          </a:p>
        </p:txBody>
      </p:sp>
      <p:sp>
        <p:nvSpPr>
          <p:cNvPr id="103" name="Google Shape;103;p21"/>
          <p:cNvSpPr txBox="1">
            <a:spLocks noGrp="1"/>
          </p:cNvSpPr>
          <p:nvPr>
            <p:ph type="ctrTitle"/>
          </p:nvPr>
        </p:nvSpPr>
        <p:spPr>
          <a:xfrm>
            <a:off x="1266750" y="0"/>
            <a:ext cx="6610500" cy="160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lt1"/>
                </a:solidFill>
                <a:latin typeface="Caveat"/>
                <a:ea typeface="Caveat"/>
                <a:cs typeface="Caveat"/>
                <a:sym typeface="Caveat"/>
              </a:rPr>
              <a:t>Сентябрь:</a:t>
            </a:r>
            <a:endParaRPr b="1">
              <a:solidFill>
                <a:schemeClr val="lt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Экран (16:9)</PresentationFormat>
  <Paragraphs>66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Caveat SemiBold</vt:lpstr>
      <vt:lpstr>Caveat</vt:lpstr>
      <vt:lpstr>Simple Light</vt:lpstr>
      <vt:lpstr>Январь:</vt:lpstr>
      <vt:lpstr>Февраль:</vt:lpstr>
      <vt:lpstr>Март:</vt:lpstr>
      <vt:lpstr>Апрель:</vt:lpstr>
      <vt:lpstr>Май:</vt:lpstr>
      <vt:lpstr>Июнь:</vt:lpstr>
      <vt:lpstr>Июль:</vt:lpstr>
      <vt:lpstr>Август:</vt:lpstr>
      <vt:lpstr>Сентябрь:</vt:lpstr>
      <vt:lpstr>Октябрь:</vt:lpstr>
      <vt:lpstr>Ноябрь:</vt:lpstr>
      <vt:lpstr>Декабрь: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Январь:</dc:title>
  <dc:creator>User</dc:creator>
  <cp:lastModifiedBy>User</cp:lastModifiedBy>
  <cp:revision>1</cp:revision>
  <dcterms:modified xsi:type="dcterms:W3CDTF">2023-02-05T07:07:48Z</dcterms:modified>
</cp:coreProperties>
</file>