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7" r:id="rId5"/>
    <p:sldId id="264" r:id="rId6"/>
    <p:sldId id="270" r:id="rId7"/>
    <p:sldId id="267" r:id="rId8"/>
    <p:sldId id="268" r:id="rId9"/>
    <p:sldId id="269" r:id="rId10"/>
    <p:sldId id="271" r:id="rId11"/>
    <p:sldId id="272" r:id="rId12"/>
    <p:sldId id="279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9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4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5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3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3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1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0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2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C9C7-47C6-4364-AF25-9F8835ADB13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DFD7-C416-4A6E-A1D7-0628D062C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73157" y="428017"/>
            <a:ext cx="7470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2493" y="155643"/>
            <a:ext cx="10350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«Детский сад №9 г. Лениногорска» муниципального образования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Лениногорский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муниципальный район» Республики Татарстан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7591" y="1439694"/>
            <a:ext cx="870625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Проект по ПДД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во второй младшей группе « Я учусь, я и играю -ПДД я изучаю» </a:t>
            </a:r>
          </a:p>
          <a:p>
            <a:pPr algn="ctr"/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1447" y="50473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Выполнили:</a:t>
            </a:r>
          </a:p>
          <a:p>
            <a:pPr algn="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Болтачева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Нина Викторовна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Яндулова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Светлана Петровна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1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84" y="2652295"/>
            <a:ext cx="6033635" cy="339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98844" y="695980"/>
            <a:ext cx="4105072" cy="161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едем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далекие края,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соседи,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Счастливые друзья.»</a:t>
            </a:r>
            <a:endParaRPr lang="ru-RU" sz="2400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119" y="225244"/>
            <a:ext cx="2730432" cy="485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75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221" y="1022124"/>
            <a:ext cx="3839182" cy="287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8" y="3161489"/>
            <a:ext cx="4578485" cy="343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4795736" y="734520"/>
            <a:ext cx="43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 гости ждет.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Освещает переход»</a:t>
            </a:r>
          </a:p>
        </p:txBody>
      </p:sp>
    </p:spTree>
    <p:extLst>
      <p:ext uri="{BB962C8B-B14F-4D97-AF65-F5344CB8AC3E}">
        <p14:creationId xmlns:p14="http://schemas.microsoft.com/office/powerpoint/2010/main" val="190230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795736" y="919186"/>
            <a:ext cx="43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3" y="518298"/>
            <a:ext cx="3946591" cy="29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68" y="2966936"/>
            <a:ext cx="2866455" cy="382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262663" y="746146"/>
            <a:ext cx="4299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«Помогает с давних пор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друг наш 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 без напряженья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правила движенья»</a:t>
            </a:r>
          </a:p>
        </p:txBody>
      </p:sp>
    </p:spTree>
    <p:extLst>
      <p:ext uri="{BB962C8B-B14F-4D97-AF65-F5344CB8AC3E}">
        <p14:creationId xmlns:p14="http://schemas.microsoft.com/office/powerpoint/2010/main" val="400264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371012"/>
            <a:ext cx="4004551" cy="300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25" y="3602038"/>
            <a:ext cx="3929975" cy="294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8110" y="695980"/>
            <a:ext cx="40758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 проспекты и бульвары — Всюду улицы шумны, Проходи по тротуару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правой стороны!»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27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8" y="301557"/>
            <a:ext cx="3829454" cy="287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6" y="3602038"/>
            <a:ext cx="4033736" cy="302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1902" y="301557"/>
            <a:ext cx="5914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любого перекрестка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зеленый-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Желтый — лучше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подожди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двигаться опасно!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1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8" b="3263"/>
          <a:stretch/>
        </p:blipFill>
        <p:spPr>
          <a:xfrm>
            <a:off x="951050" y="3602038"/>
            <a:ext cx="3416670" cy="3289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40" y="3602038"/>
            <a:ext cx="4253343" cy="3190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5" y="100574"/>
            <a:ext cx="3628165" cy="2721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44875" y="272375"/>
            <a:ext cx="654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«Напольная  ширма , с дидактическими играми»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72" y="607280"/>
            <a:ext cx="3772772" cy="2829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52" y="1558169"/>
            <a:ext cx="3705301" cy="2778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12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2459">
            <a:off x="-81653" y="753893"/>
            <a:ext cx="3443591" cy="258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87">
            <a:off x="8984680" y="262647"/>
            <a:ext cx="2743605" cy="365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818">
            <a:off x="2422125" y="3473500"/>
            <a:ext cx="3424541" cy="256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186">
            <a:off x="6472972" y="3489791"/>
            <a:ext cx="3381097" cy="253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7511" y="525294"/>
            <a:ext cx="38626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«Девочки и мальчики,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Все, без исключения,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Дорожного движения!»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03457"/>
                </a:solidFill>
                <a:latin typeface="PTSerif-Regular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23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4911" y="145915"/>
            <a:ext cx="9221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0" u="none" strike="noStrike" dirty="0">
              <a:solidFill>
                <a:srgbClr val="002060"/>
              </a:solidFill>
              <a:effectLst/>
              <a:latin typeface="&amp;quo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58847"/>
            <a:ext cx="1046047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посвящён  актуальной проблеме нашего времени –  это обучение детей дошкольного возраста правилам дорожного движения. 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года в год увеличивается поток автомобилей на дорогах города, что создаёт объективную реальность возникновения дорожно-транспортных происшествий. Большинство несчастных случаев всё чаще происходят не на больших транспортных магистралях, а на маленьких дорогах, рядом с остановками, а иногда и во дворе дома.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 сожалению, зачастую причиной дорожно-транспортных происшествий бывают дети. Поэтому обеспечение безопасности движения становится всё более важной государственной задачей, и особое значение приобретает заблаговременная подготовка самых маленьких пешеходов и пассажиров – детей.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Сегодня практически около каждого здания паркуется не только легковой, но и грузовой транспорт. Поэтому дети встречаются с машинами повсюду: во дворе дома, по дороге в детский сад, даже на его территории. Им приходится следить за движением автомобиля не только на большой дороге, где есть вся атрибутика дорожной азбуки (светофор, знаки и так далее, но и на маленьких дорогах. Здания, деревья и кустарники могут помешать своевременно, увидеть приближающийся транспорт.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проекте  учитывается системный подход к решению вопроса профилактики дорожно-транспортного травматизма всех субъектов образовательного процесса.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040" y="447040"/>
            <a:ext cx="108305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второй младшей группы первичные знания о правилах поведения на дороге; познакомить с сигналами светофора и пешеходным переходом.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проекта: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условия для сознательного изучения детьми правил дорожного движения;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со значением дорожных знаков, способствовать умению детей понимать схематическое изображение для правильной ориентации на улицах и дорогах;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 здоровый образа жизни, профилактику дорожно-транспортного травматизма,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способность практически применять полученные знания в дорожно-транспортной среде;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в детях грамотных пешеходов;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-усвоение детьми первоначальных знаний о правилах безопасного поведения на улице.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знания о работе светофора.</a:t>
            </a:r>
            <a:endParaRPr lang="ru-RU" sz="2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7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000" y="457200"/>
            <a:ext cx="11836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 – игровой, краткосрочный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 недели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декабрь 2019 года.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второй младшей группы, родители, воспитатели.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 проекта: 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художественной литературы;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картинок;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работа с родителями;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макетов «Напольная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ширма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дидактическими играми», «автомобильная дорога»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-досуговое мероприятие « Правила мы знаем, ПДД не нарушаем»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2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720" y="325120"/>
            <a:ext cx="11775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  <a:p>
            <a:pPr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-Усвоение детьми знаний, представлений о правилах дорожного движения;</a:t>
            </a:r>
            <a:endParaRPr lang="ru-RU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ответственности за безопасность жизни;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 детей активности, самостоятельности, самосознания;</a:t>
            </a:r>
            <a:endParaRPr lang="ru-RU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словарного запаса детей новыми словами: автодорога, проезжая часть, тротуар, пешеходная дорожка, пешеход, пассажир, пешеходный переход, перекресток, светофор, дорожные знаки.</a:t>
            </a:r>
            <a:endParaRPr lang="ru-RU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-Закрепление и обобщение у детей представлений о различных видах транспорта, о движении транспорта.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-Пополнение РППС новыми игровыми пособиями</a:t>
            </a:r>
            <a:endParaRPr lang="ru-RU" sz="2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2640" y="426720"/>
            <a:ext cx="8341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Познавательное развитие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Речевое развитие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-Художественно-эстетическое развитие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-Физическое развитие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2774" y="3602038"/>
            <a:ext cx="8210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Подготовительный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художественной литературы по теме.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наглядно-иллюстративного материала.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-Изготовление атрибутов для сюжетно-ролевых игр.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-Подбор материала для продуктивной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дидактических игр.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консультаций для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70064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400" y="474345"/>
            <a:ext cx="11633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 - Основной: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работе с детьми: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-Беседы: «Наша улица», «Светофор» 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Чтение художественной литературы (рассказов «Автомобиль» Н. Носов,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«Шагая осторожно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Михалков).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Рассматривание иллюстраций «Транспорт», «Дорога»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Занятие по конструированию «Строим дорогу для  любимой машины»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Работа по художественно-эстетическому развитию:  аппликация и лепка  «Мой  друг светофор», раскрашивание раскрасок « Рисуем и изучаем дорожные знаки»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.р. и  «Волшебный светофор», «Шофёры».</a:t>
            </a:r>
          </a:p>
          <a:p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Дидактические игры: «Лото», игры  на настольном макете «Автомобильная дорога».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 игры: «Найди свой цвет», «Птички и автомобиль», «Цветные автомобили».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7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760" y="396240"/>
            <a:ext cx="1147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работе с родителями: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по прочтению художественной литературы по теме проекта.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памятки «Правила поведения на дороге зимой».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с родителями о необходимости обучения детей ПДД; во время совместных прогулок обратить внимание на пешеходный переход, как место где переходят улицу и на какой цвет.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-Помощь в изготовление «Напольной ширмы, с дидактическими играми»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9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8320" y="142240"/>
            <a:ext cx="10789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Заключительный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Обобщение знаний и представлений детей о различных видах транспорта, его классификации и назначении.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Дети владеют понятиями: светофор, дорожные знаки, транспорт, тротуар.</a:t>
            </a:r>
            <a:endParaRPr lang="ru-RU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знают, что: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-участниками движения на дороге являются пешеходы и водители;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-пешеходы передвигаются по тротуару, а транспорт по проезжей части дороги; ---переходить дорогу можно только на пешеходном переходе;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-светофор нужен для регулирования движения на дороге и обозначает: красный – стой, желтый – жди, зеленый – иди;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-дорогу переходить надо шагом, держа взрослых за руку; </a:t>
            </a:r>
          </a:p>
          <a:p>
            <a:pPr algn="just"/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на улице у дороги нельзя. Это опасно для здоровья и жизни, ведь машина не сможет резко затормозить.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75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1084</Words>
  <Application>Microsoft Office PowerPoint</Application>
  <PresentationFormat>Широкоэкранный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&amp;quot</vt:lpstr>
      <vt:lpstr>Arial</vt:lpstr>
      <vt:lpstr>Calibri</vt:lpstr>
      <vt:lpstr>Calibri Light</vt:lpstr>
      <vt:lpstr>PTSerif-Regular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svetik_yand@mail.ru</dc:creator>
  <cp:lastModifiedBy>svetik_yand@mail.ru</cp:lastModifiedBy>
  <cp:revision>27</cp:revision>
  <dcterms:created xsi:type="dcterms:W3CDTF">2020-02-17T18:02:56Z</dcterms:created>
  <dcterms:modified xsi:type="dcterms:W3CDTF">2021-09-23T19:49:54Z</dcterms:modified>
</cp:coreProperties>
</file>