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6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8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1.png"/><Relationship Id="rId7" Type="http://schemas.microsoft.com/office/2007/relationships/hdphoto" Target="../media/hdphoto10.wdp"/><Relationship Id="rId12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jpeg"/><Relationship Id="rId10" Type="http://schemas.openxmlformats.org/officeDocument/2006/relationships/image" Target="../media/image45.jpeg"/><Relationship Id="rId4" Type="http://schemas.openxmlformats.org/officeDocument/2006/relationships/image" Target="../media/image42.pn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49.png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7.wdp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5.wdp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8" y="571479"/>
            <a:ext cx="3527325" cy="4715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08504" y="5500702"/>
            <a:ext cx="7920880" cy="116865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Подготовила: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Воспитатель по обучению детей татарскому языку МАДОУ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«Детский сад №376»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Московского района г. Казани </a:t>
            </a:r>
          </a:p>
          <a:p>
            <a:pPr algn="ctr"/>
            <a:r>
              <a:rPr lang="ru-RU" sz="1400" b="1" dirty="0" err="1" smtClean="0">
                <a:solidFill>
                  <a:srgbClr val="0070C0"/>
                </a:solidFill>
              </a:rPr>
              <a:t>Багирова</a:t>
            </a:r>
            <a:r>
              <a:rPr lang="ru-RU" sz="1400" b="1" dirty="0" smtClean="0">
                <a:solidFill>
                  <a:srgbClr val="0070C0"/>
                </a:solidFill>
              </a:rPr>
              <a:t> Эльвира </a:t>
            </a:r>
            <a:r>
              <a:rPr lang="ru-RU" sz="1400" b="1" dirty="0" err="1" smtClean="0">
                <a:solidFill>
                  <a:srgbClr val="0070C0"/>
                </a:solidFill>
              </a:rPr>
              <a:t>Гарифулловна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endParaRPr lang="ru-RU" sz="14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			</a:t>
            </a: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			</a:t>
            </a:r>
            <a:endParaRPr lang="ru-RU" sz="1200" b="1" dirty="0">
              <a:solidFill>
                <a:srgbClr val="3333CC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1000108"/>
            <a:ext cx="55006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Творческая  викторина </a:t>
            </a:r>
          </a:p>
          <a:p>
            <a:pPr algn="ctr"/>
            <a:r>
              <a:rPr lang="ru-RU" sz="2800" dirty="0" smtClean="0"/>
              <a:t> «Мы  знаем,  читаем  и  любим  тебя  Г. Тукай </a:t>
            </a:r>
          </a:p>
          <a:p>
            <a:pPr algn="ctr"/>
            <a:r>
              <a:rPr lang="ru-RU" sz="2000" dirty="0" smtClean="0"/>
              <a:t>(с использованием  УМК «Говорим по – </a:t>
            </a:r>
            <a:r>
              <a:rPr lang="ru-RU" sz="2000" dirty="0" err="1" smtClean="0"/>
              <a:t>татарски</a:t>
            </a:r>
            <a:r>
              <a:rPr lang="ru-RU" sz="2000" dirty="0" smtClean="0"/>
              <a:t>»)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056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67944" y="260648"/>
            <a:ext cx="164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8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7" y="726640"/>
            <a:ext cx="6733981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Что несёт дедушка детям в подарок по произведению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Г. Тукая «Белый Дед»?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 Какое вежливое слово говорят ему дети за подарки. Скажи по-татарски. Ещё какие вежливые слова знаешь   на татарском языке?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2698014"/>
            <a:ext cx="2294139" cy="2248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46763" y="2804160"/>
            <a:ext cx="2137881" cy="2137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2868944"/>
            <a:ext cx="2088232" cy="208823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65833" y="5085184"/>
            <a:ext cx="641871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5703" y="5120634"/>
            <a:ext cx="641871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20443" y="5129427"/>
            <a:ext cx="641871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8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373306"/>
            <a:ext cx="1649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9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8452" y="936011"/>
            <a:ext cx="6598390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О каком времени года говорится? Слушайте отрывок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из стихотворения поэта.</a:t>
            </a:r>
          </a:p>
          <a:p>
            <a:pPr algn="just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Уж и птицы стали вместе улетать,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Далеко от дома будут зимовать.</a:t>
            </a: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Назови по-татарски цвета листьев осеннего дерева.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146" y="3212976"/>
            <a:ext cx="2498499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9045" y="3681028"/>
            <a:ext cx="2810943" cy="1692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6720" y="3714752"/>
            <a:ext cx="1627036" cy="2018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14" b="986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08305" y="3491928"/>
            <a:ext cx="1596672" cy="231517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71600" y="5807103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82605" y="5928404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5959503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0480" y="5793096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2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373306"/>
            <a:ext cx="1830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10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8979" y="1052736"/>
            <a:ext cx="7062446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Разгадай загадки из стихотворения Г. Тукая </a:t>
            </a:r>
          </a:p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«Четыре времени года».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Сколько загадок вы разгадали, сосчитайте по-татарски?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978628"/>
            <a:ext cx="2084698" cy="3036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7356" y="2214554"/>
            <a:ext cx="2228945" cy="3263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52" t="1449" r="2578" b="4035"/>
          <a:stretch/>
        </p:blipFill>
        <p:spPr>
          <a:xfrm>
            <a:off x="3857620" y="2857496"/>
            <a:ext cx="3158001" cy="2392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3994" b="23863"/>
          <a:stretch/>
        </p:blipFill>
        <p:spPr>
          <a:xfrm>
            <a:off x="6873100" y="2357430"/>
            <a:ext cx="2270900" cy="2902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80077" y="5486043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9446" y="5385278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5232878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43686" y="5218874"/>
            <a:ext cx="648072" cy="574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9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84689" y="260648"/>
            <a:ext cx="1830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11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6835" y="908720"/>
            <a:ext cx="6532883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Каких зверей можно встретить в лесу в деревни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Кырлай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о которых писал Тукай в своём произведении «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Шурале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Каких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из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этих зверей ты можешь назвать по-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татарски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?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57554" y="4638339"/>
            <a:ext cx="2143140" cy="2219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394" b="98695" l="1393" r="100000">
                        <a14:foregroundMark x1="33148" y1="70235" x2="33148" y2="70235"/>
                        <a14:foregroundMark x1="39554" y1="70757" x2="39554" y2="70757"/>
                        <a14:foregroundMark x1="37326" y1="69452" x2="37326" y2="6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14612" y="2571744"/>
            <a:ext cx="1536540" cy="1636870"/>
          </a:xfrm>
          <a:prstGeom prst="rect">
            <a:avLst/>
          </a:prstGeom>
        </p:spPr>
      </p:pic>
      <p:pic>
        <p:nvPicPr>
          <p:cNvPr id="6146" name="Picture 2" descr="C:\Users\User\Desktop\sd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786058"/>
            <a:ext cx="2214579" cy="1660934"/>
          </a:xfrm>
          <a:prstGeom prst="rect">
            <a:avLst/>
          </a:prstGeom>
          <a:noFill/>
        </p:spPr>
      </p:pic>
      <p:pic>
        <p:nvPicPr>
          <p:cNvPr id="6147" name="Picture 3" descr="C:\Users\User\Desktop\556be771aa8c3eaa4f96601229ff4a7a1f82161980172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2714620"/>
            <a:ext cx="1643074" cy="1928826"/>
          </a:xfrm>
          <a:prstGeom prst="rect">
            <a:avLst/>
          </a:prstGeom>
          <a:noFill/>
        </p:spPr>
      </p:pic>
      <p:pic>
        <p:nvPicPr>
          <p:cNvPr id="6148" name="Picture 4" descr="C:\Users\User\Desktop\dfac1fd1-e633-432a-9b96-d90fd4c1017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572008"/>
            <a:ext cx="2643206" cy="1890565"/>
          </a:xfrm>
          <a:prstGeom prst="rect">
            <a:avLst/>
          </a:prstGeom>
          <a:noFill/>
        </p:spPr>
      </p:pic>
      <p:pic>
        <p:nvPicPr>
          <p:cNvPr id="6149" name="Picture 5" descr="C:\Users\User\Desktop\2222557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4929198"/>
            <a:ext cx="2255696" cy="1571636"/>
          </a:xfrm>
          <a:prstGeom prst="rect">
            <a:avLst/>
          </a:prstGeom>
          <a:noFill/>
        </p:spPr>
      </p:pic>
      <p:pic>
        <p:nvPicPr>
          <p:cNvPr id="6151" name="Picture 7" descr="C:\Users\User\Desktop\i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2643182"/>
            <a:ext cx="2143140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60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79912" y="142473"/>
            <a:ext cx="1903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12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795471"/>
            <a:ext cx="6220677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 вы думаете, что нашли в лесу Коза и Баран?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Предложите Козе кушать вкусную кашу.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9000" l="2020" r="94949">
                        <a14:foregroundMark x1="70707" y1="34000" x2="70707" y2="34000"/>
                        <a14:foregroundMark x1="65657" y1="43000" x2="65657" y2="43000"/>
                        <a14:foregroundMark x1="75758" y1="53000" x2="75758" y2="53000"/>
                        <a14:foregroundMark x1="81818" y1="42000" x2="81818" y2="42000"/>
                        <a14:foregroundMark x1="46465" y1="13000" x2="46465" y2="13000"/>
                        <a14:foregroundMark x1="94949" y1="28000" x2="94949" y2="28000"/>
                        <a14:foregroundMark x1="58586" y1="47000" x2="58586" y2="47000"/>
                        <a14:foregroundMark x1="34343" y1="45000" x2="34343" y2="45000"/>
                        <a14:foregroundMark x1="12121" y1="74000" x2="12121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2351016"/>
            <a:ext cx="2149554" cy="2149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67" b="98024" l="6548" r="97024">
                        <a14:foregroundMark x1="21429" y1="95257" x2="21429" y2="95257"/>
                        <a14:foregroundMark x1="12500" y1="90119" x2="12500" y2="90119"/>
                        <a14:foregroundMark x1="8929" y1="87352" x2="8929" y2="87352"/>
                        <a14:backgroundMark x1="88095" y1="82609" x2="88095" y2="82609"/>
                        <a14:backgroundMark x1="89286" y1="80632" x2="89286" y2="80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58604" y="2038884"/>
            <a:ext cx="1870652" cy="2813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36" b="29534" l="44737" r="100000">
                        <a14:foregroundMark x1="64035" y1="27979" x2="64035" y2="27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44593" b="69639"/>
          <a:stretch/>
        </p:blipFill>
        <p:spPr>
          <a:xfrm>
            <a:off x="6150608" y="2290763"/>
            <a:ext cx="2350482" cy="218125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513494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5013176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8519" y="495218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6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151" y="373306"/>
            <a:ext cx="1654963" cy="169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29773" y="260648"/>
            <a:ext cx="1903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13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836712"/>
            <a:ext cx="6929718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Расскажите историю по картинке, которую вы читали </a:t>
            </a:r>
          </a:p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по рассказу Г. Тукая.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Как ты скажешь по-татарски «Я - красивый»?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0" y="2132856"/>
            <a:ext cx="66675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38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151" y="373306"/>
            <a:ext cx="1654963" cy="169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56527" y="341067"/>
            <a:ext cx="1903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14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924147"/>
            <a:ext cx="6500858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Сюжет какого рассказа ты видишь на картинке? </a:t>
            </a:r>
          </a:p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Назовите автора и название произведения.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Как ты скажешь по-татарски «заяц прыгай, заяц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прыгает»?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159" t="5826" r="10524" b="20340"/>
          <a:stretch/>
        </p:blipFill>
        <p:spPr>
          <a:xfrm>
            <a:off x="2500298" y="2643182"/>
            <a:ext cx="5500726" cy="3917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11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188640"/>
            <a:ext cx="19034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Вопрос 15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2503" y="764704"/>
            <a:ext cx="6445778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Какой из этих нечистей лесных больше похож на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Шурале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по описаниям из поэмы Тукая?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Опиши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Шурале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.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 Как ты спросишь своего друга по-татарски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Шурале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какой?»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2276872"/>
            <a:ext cx="2098986" cy="2418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0225" r="26112" b="11151"/>
          <a:stretch/>
        </p:blipFill>
        <p:spPr>
          <a:xfrm>
            <a:off x="2214546" y="2571744"/>
            <a:ext cx="2174584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643182"/>
            <a:ext cx="2014361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4155" y="2714620"/>
            <a:ext cx="2229845" cy="222984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513494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5414" y="547010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87607" y="5439744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7821" y="5243986"/>
            <a:ext cx="702490" cy="67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0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tatar-mult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929486" cy="3937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857232"/>
            <a:ext cx="607223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rgbClr val="CEB96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1. Расскажите сюжет этой картины, которую вы читали  по рассказу Г. Тукая 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2. Скажи по-татарски: гребень какой?</a:t>
            </a:r>
          </a:p>
          <a:p>
            <a:pPr algn="just"/>
            <a:endParaRPr lang="ru-RU" sz="2000" b="1" dirty="0" smtClean="0">
              <a:ln w="10541" cmpd="sng">
                <a:solidFill>
                  <a:srgbClr val="CEB96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66185"/>
            <a:ext cx="3143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/>
                <a:solidFill>
                  <a:srgbClr val="CEB966"/>
                </a:solidFill>
                <a:effectLst>
                  <a:outerShdw blurRad="19685" dist="12700" dir="5400000" algn="tl" rotWithShape="0">
                    <a:srgbClr val="CEB96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Вопрос 16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7151" y="373306"/>
            <a:ext cx="1654963" cy="169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1458240899_3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286544" cy="508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5911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Правила для участников и жюри, 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для оценки ответов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632848" cy="3600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Вопросы и задания подготовлены для воспитанников старшей и подготовительной группы детского сада. Участники делятся на две команды по 10 детей.  Каждому участнику задается вопрос по творчеству Г. Тукая.  В задании два вопроса: первый вопрос по творчеству поэта, второй – по знаниям детей татарского языка. Жюри оценивает ответы по одному баллу. Таким образом, за каждое задание участник может получить 2, 1 или ни одного балла. Ответы ребята предоставляют устно. Правильный ответ высвечивается на экране. 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479" y="5373216"/>
            <a:ext cx="38715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Желаем успеха!</a:t>
            </a:r>
          </a:p>
          <a:p>
            <a:pPr algn="ctr"/>
            <a:r>
              <a:rPr lang="ru-RU" sz="2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У</a:t>
            </a:r>
            <a:r>
              <a:rPr lang="tt-RU" sz="2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ңышлар телибез!</a:t>
            </a:r>
            <a:endParaRPr lang="ru-RU" sz="28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88640"/>
            <a:ext cx="13308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 1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692695"/>
            <a:ext cx="6429420" cy="286232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О какой птице написал эти строки Г. Тукай?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endParaRPr lang="en-US" sz="2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Таскала глину в остром клювике своем,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</a:rPr>
              <a:t>Из глины строила она красивый дом.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Трудилась долго, возводя свой легкий кров,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</a:rPr>
              <a:t>А после вывела хорошеньких птенцов.</a:t>
            </a:r>
          </a:p>
          <a:p>
            <a:pPr algn="ct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2. Как ты похвалишь труд ласточки и скажешь по-татарски,  что у нее красивый дом?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578" y="3933056"/>
            <a:ext cx="1657872" cy="1495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7248" y="3696722"/>
            <a:ext cx="1438399" cy="187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3717032"/>
            <a:ext cx="1370373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3717032"/>
            <a:ext cx="1891245" cy="1711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869789" y="5661248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7" y="5805264"/>
            <a:ext cx="81179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5826142"/>
            <a:ext cx="8640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5826142"/>
            <a:ext cx="8640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6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880245"/>
            <a:ext cx="6733982" cy="101566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Найди соответствующую картинку по стихотворению  Г. Тукая  «Озорной котёнок».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Назови на татарском  языке слова кот – котёнок.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5483" y="373306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2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2711784"/>
            <a:ext cx="1407449" cy="2782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995" r="26261"/>
          <a:stretch/>
        </p:blipFill>
        <p:spPr>
          <a:xfrm>
            <a:off x="4566389" y="3264883"/>
            <a:ext cx="1725152" cy="2210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5805264"/>
            <a:ext cx="6480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5805264"/>
            <a:ext cx="64807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805264"/>
            <a:ext cx="72008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68344" y="5805264"/>
            <a:ext cx="7309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b2b9ede707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286124"/>
            <a:ext cx="1857388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286124"/>
            <a:ext cx="214314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99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544" r="14975"/>
          <a:stretch/>
        </p:blipFill>
        <p:spPr>
          <a:xfrm>
            <a:off x="5149980" y="2357430"/>
            <a:ext cx="2165800" cy="20913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23463" y="349613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3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08720"/>
            <a:ext cx="644709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Чему учит мальчик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Акбая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в стихотворении </a:t>
            </a: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      поэта «Забавный ученик»?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Как ты по-татарски позовёшь к себе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Акбая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  и предложишь ему сесть?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448" t="18750" r="3037" b="8917"/>
          <a:stretch/>
        </p:blipFill>
        <p:spPr>
          <a:xfrm>
            <a:off x="6486062" y="4581128"/>
            <a:ext cx="2533054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191" b="1838"/>
          <a:stretch/>
        </p:blipFill>
        <p:spPr>
          <a:xfrm>
            <a:off x="500034" y="2381756"/>
            <a:ext cx="2040791" cy="2696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430" t="8317" r="34860" b="13427"/>
          <a:stretch/>
        </p:blipFill>
        <p:spPr>
          <a:xfrm>
            <a:off x="2714612" y="3773165"/>
            <a:ext cx="2357454" cy="262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Выноска со стрелкой вниз 10"/>
          <p:cNvSpPr/>
          <p:nvPr/>
        </p:nvSpPr>
        <p:spPr>
          <a:xfrm rot="2602987">
            <a:off x="2140531" y="2755890"/>
            <a:ext cx="615767" cy="67709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1835696" y="5445224"/>
            <a:ext cx="830446" cy="50405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 rot="3007555">
            <a:off x="7070356" y="2212577"/>
            <a:ext cx="648072" cy="80889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5724128" y="5229200"/>
            <a:ext cx="864096" cy="576064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260648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4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0464" y="779092"/>
            <a:ext cx="6497815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Кто причинил боль Зайцу из стихотворения 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Г. Тукая «Бедняга Заяц»?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  Назови зверей по-татарски, которые ты видишь </a:t>
            </a:r>
          </a:p>
          <a:p>
            <a:pPr algn="just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  на экране.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141" y="2711607"/>
            <a:ext cx="1857388" cy="224322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27584" y="5085184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5084560"/>
            <a:ext cx="864096" cy="524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2068" y="5157192"/>
            <a:ext cx="8640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67490" y="5157192"/>
            <a:ext cx="8640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0_7e282_c16d4c42_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14620"/>
            <a:ext cx="2274893" cy="2274893"/>
          </a:xfrm>
          <a:prstGeom prst="rect">
            <a:avLst/>
          </a:prstGeom>
          <a:noFill/>
        </p:spPr>
      </p:pic>
      <p:pic>
        <p:nvPicPr>
          <p:cNvPr id="3075" name="Picture 3" descr="C:\Users\User\Desktop\114924616______4xx__8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482" y="2786058"/>
            <a:ext cx="1649005" cy="2286016"/>
          </a:xfrm>
          <a:prstGeom prst="rect">
            <a:avLst/>
          </a:prstGeom>
          <a:noFill/>
        </p:spPr>
      </p:pic>
      <p:pic>
        <p:nvPicPr>
          <p:cNvPr id="3076" name="Picture 4" descr="C:\Users\User\Desktop\Li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428868"/>
            <a:ext cx="2391563" cy="263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24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64930" y="260648"/>
            <a:ext cx="16460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5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9" y="836712"/>
            <a:ext cx="6519093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Разгадав загадки, ты узнаешь, кто звал мальчика гулять на улицу в стихотворении поэта.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Как ты попросишь у мальчика вкусное красное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 яблоко? Скажи по-татарски.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206" y="2571744"/>
            <a:ext cx="2329602" cy="13173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Ярким лучиком манит: -Погулять во двор спеши,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в саду побегай ты, хватит больше не читай.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571744"/>
            <a:ext cx="2535262" cy="1317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Засвистел, запел на ветке в это время он, 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Свистит – поёт о том же: - Выходи гулять скорей!</a:t>
            </a:r>
            <a:endParaRPr lang="ru-RU" sz="1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571743"/>
            <a:ext cx="2304256" cy="1317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К нему она из сада тянет ветку: - Выходи!</a:t>
            </a:r>
          </a:p>
          <a:p>
            <a:pPr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Для прогулок нынче время, дома больше не седи.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475656" y="3889113"/>
            <a:ext cx="360040" cy="62000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51499" y="3890820"/>
            <a:ext cx="360040" cy="62000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88324" y="3889113"/>
            <a:ext cx="360040" cy="62000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F:\92дс. Галиуллина\Картинки_для_занятия_Резеды\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" b="99750" l="1000" r="98500">
                        <a14:foregroundMark x1="45500" y1="11500" x2="45500" y2="11500"/>
                        <a14:foregroundMark x1="64750" y1="16000" x2="64750" y2="16000"/>
                        <a14:foregroundMark x1="62000" y1="13000" x2="62000" y2="13000"/>
                        <a14:foregroundMark x1="76250" y1="16500" x2="76250" y2="16500"/>
                        <a14:foregroundMark x1="85000" y1="31500" x2="85000" y2="31500"/>
                        <a14:foregroundMark x1="76250" y1="36250" x2="76250" y2="36250"/>
                        <a14:foregroundMark x1="88000" y1="51250" x2="88000" y2="51250"/>
                        <a14:foregroundMark x1="82000" y1="65250" x2="82000" y2="65250"/>
                        <a14:foregroundMark x1="76250" y1="76500" x2="76250" y2="76500"/>
                        <a14:foregroundMark x1="72500" y1="71500" x2="72500" y2="71500"/>
                        <a14:foregroundMark x1="61500" y1="75250" x2="61500" y2="75250"/>
                        <a14:foregroundMark x1="63250" y1="82500" x2="63250" y2="82500"/>
                        <a14:foregroundMark x1="50500" y1="80250" x2="50500" y2="80250"/>
                        <a14:foregroundMark x1="42000" y1="79500" x2="42000" y2="79500"/>
                        <a14:foregroundMark x1="36750" y1="91250" x2="36750" y2="91250"/>
                        <a14:foregroundMark x1="22000" y1="83250" x2="22000" y2="83250"/>
                        <a14:foregroundMark x1="11000" y1="72250" x2="11000" y2="72250"/>
                        <a14:foregroundMark x1="14000" y1="59750" x2="14000" y2="59750"/>
                        <a14:foregroundMark x1="6000" y1="38750" x2="6000" y2="38750"/>
                        <a14:foregroundMark x1="15750" y1="27750" x2="15750" y2="27750"/>
                        <a14:foregroundMark x1="25000" y1="9000" x2="25000" y2="9000"/>
                        <a14:foregroundMark x1="41750" y1="42500" x2="4175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293" y="4510827"/>
            <a:ext cx="1856766" cy="18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71" b="100000" l="242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9908" y="4143380"/>
            <a:ext cx="2614092" cy="2348735"/>
          </a:xfrm>
          <a:prstGeom prst="rect">
            <a:avLst/>
          </a:prstGeom>
        </p:spPr>
      </p:pic>
      <p:pic>
        <p:nvPicPr>
          <p:cNvPr id="4098" name="Picture 2" descr="C:\Users\User\Desktop\hqdefaul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500570"/>
            <a:ext cx="2643206" cy="1982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43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539" y="373306"/>
            <a:ext cx="1724575" cy="1769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8" y="373306"/>
            <a:ext cx="164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6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09706"/>
            <a:ext cx="6519098" cy="163121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Как ты думаешь, какому стихотворению можно отнести картинку на экране? Назови автора и название стихотворения.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2. Назови по-татарски всех членов семьи из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  стихотворения.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User\Desktop\16273042-Family-theme-image-2-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6215106" cy="343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10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015" r="29504" b="17839"/>
          <a:stretch/>
        </p:blipFill>
        <p:spPr bwMode="auto">
          <a:xfrm rot="992520">
            <a:off x="4526209" y="2641702"/>
            <a:ext cx="415527" cy="116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373306"/>
            <a:ext cx="1452562" cy="149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1920" y="358159"/>
            <a:ext cx="164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anose="02040503050406030204" pitchFamily="18" charset="0"/>
              </a:rPr>
              <a:t>Вопрос 7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93" y="908720"/>
            <a:ext cx="6733925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Скажи, чем угощает Гали Козу из произведения Тукая   «Гали и Коза»?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2. Как ты угостишь козу? Предложи ему кушать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    капусту  по-татарски. Назови овощи по –  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татарски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81" b="97753" l="7372" r="89744">
                        <a14:foregroundMark x1="38782" y1="19944" x2="38782" y2="19944"/>
                        <a14:foregroundMark x1="34295" y1="21629" x2="34295" y2="21629"/>
                        <a14:foregroundMark x1="27564" y1="22753" x2="27564" y2="22753"/>
                        <a14:foregroundMark x1="28205" y1="19944" x2="28205" y2="19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2641428"/>
            <a:ext cx="1568786" cy="1481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48" b="95105" l="5000" r="93333">
                        <a14:foregroundMark x1="85000" y1="44755" x2="85000" y2="44755"/>
                        <a14:backgroundMark x1="86667" y1="43007" x2="86667" y2="43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14678" y="2428868"/>
            <a:ext cx="1383258" cy="24554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5661248"/>
            <a:ext cx="654273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1635" y="5661248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9608" y="5661248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56376" y="5526359"/>
            <a:ext cx="64807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5390961">
            <a:off x="4508205" y="4773604"/>
            <a:ext cx="1979612" cy="812839"/>
          </a:xfrm>
          <a:prstGeom prst="bentArrow">
            <a:avLst>
              <a:gd name="adj1" fmla="val 25000"/>
              <a:gd name="adj2" fmla="val 2402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8125" b="90000" l="8000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6167" y="4000504"/>
            <a:ext cx="1733383" cy="1733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678" b="98305" l="0" r="97368">
                        <a14:foregroundMark x1="5921" y1="89492" x2="5921" y2="89492"/>
                        <a14:foregroundMark x1="14803" y1="89831" x2="14803" y2="89831"/>
                        <a14:foregroundMark x1="27632" y1="93559" x2="29605" y2="93559"/>
                        <a14:foregroundMark x1="45395" y1="94237" x2="46711" y2="94237"/>
                        <a14:foregroundMark x1="90132" y1="95254" x2="90132" y2="95254"/>
                        <a14:foregroundMark x1="15132" y1="23729" x2="15132" y2="23729"/>
                        <a14:foregroundMark x1="17763" y1="34576" x2="18750" y2="34576"/>
                        <a14:foregroundMark x1="14145" y1="17627" x2="14145" y2="17627"/>
                        <a14:foregroundMark x1="12829" y1="10508" x2="12829" y2="10508"/>
                        <a14:foregroundMark x1="10197" y1="40000" x2="10197" y2="40000"/>
                        <a14:foregroundMark x1="8553" y1="32881" x2="8553" y2="32881"/>
                        <a14:foregroundMark x1="7237" y1="30169" x2="7237" y2="30169"/>
                        <a14:foregroundMark x1="36513" y1="13898" x2="36513" y2="13898"/>
                        <a14:foregroundMark x1="35526" y1="10847" x2="35526" y2="10847"/>
                        <a14:foregroundMark x1="35855" y1="6780" x2="35855" y2="6780"/>
                        <a14:foregroundMark x1="27303" y1="5424" x2="27303" y2="5424"/>
                        <a14:foregroundMark x1="23026" y1="16610" x2="23026" y2="16610"/>
                        <a14:foregroundMark x1="20395" y1="13559" x2="20724" y2="12542"/>
                        <a14:foregroundMark x1="11513" y1="5085" x2="11513" y2="5085"/>
                        <a14:foregroundMark x1="6579" y1="2034" x2="7566" y2="3390"/>
                        <a14:foregroundMark x1="9539" y1="7458" x2="10526" y2="9153"/>
                        <a14:foregroundMark x1="95395" y1="36949" x2="95395" y2="36949"/>
                        <a14:foregroundMark x1="84211" y1="25424" x2="82566" y2="24746"/>
                        <a14:foregroundMark x1="11842" y1="93898" x2="11842" y2="93898"/>
                        <a14:foregroundMark x1="70724" y1="3390" x2="70724" y2="3390"/>
                        <a14:foregroundMark x1="52632" y1="5085" x2="52632" y2="5085"/>
                        <a14:foregroundMark x1="13487" y1="33220" x2="13487" y2="33220"/>
                        <a14:foregroundMark x1="11513" y1="27119" x2="11513" y2="27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21298" y="4136159"/>
            <a:ext cx="1464691" cy="1421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8667" b="82667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07" y="4000504"/>
            <a:ext cx="1813887" cy="1813887"/>
          </a:xfrm>
          <a:prstGeom prst="rect">
            <a:avLst/>
          </a:prstGeom>
        </p:spPr>
      </p:pic>
      <p:pic>
        <p:nvPicPr>
          <p:cNvPr id="5122" name="Picture 2" descr="C:\Users\User\Desktop\0024-007-Kabluk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3429000"/>
            <a:ext cx="2825006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18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762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Айнур</dc:creator>
  <cp:lastModifiedBy>User</cp:lastModifiedBy>
  <cp:revision>63</cp:revision>
  <dcterms:created xsi:type="dcterms:W3CDTF">2015-03-30T20:32:23Z</dcterms:created>
  <dcterms:modified xsi:type="dcterms:W3CDTF">2019-03-01T08:48:17Z</dcterms:modified>
</cp:coreProperties>
</file>