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1" r:id="rId4"/>
    <p:sldId id="260" r:id="rId5"/>
    <p:sldId id="259" r:id="rId6"/>
    <p:sldId id="262" r:id="rId7"/>
    <p:sldId id="263" r:id="rId8"/>
    <p:sldId id="264" r:id="rId9"/>
    <p:sldId id="265" r:id="rId10"/>
    <p:sldId id="282" r:id="rId11"/>
    <p:sldId id="283" r:id="rId12"/>
    <p:sldId id="266" r:id="rId13"/>
    <p:sldId id="289" r:id="rId14"/>
    <p:sldId id="288" r:id="rId15"/>
    <p:sldId id="286" r:id="rId16"/>
    <p:sldId id="287" r:id="rId17"/>
    <p:sldId id="284" r:id="rId18"/>
    <p:sldId id="285" r:id="rId19"/>
  </p:sldIdLst>
  <p:sldSz cx="6858000" cy="9906000" type="A4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094" y="-78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79A258-EB72-4D45-91F2-DF80E33AD0FB}" type="datetimeFigureOut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750888"/>
            <a:ext cx="26019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A9757-F237-45FC-9108-DE23AD5DF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97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F3369-8841-412A-9D82-8870D8D1EDA5}" type="datetimeFigureOut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C29B6-6B76-4E7C-991D-C5D5D3539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06CA0-D591-485F-8C13-65B4B44037C7}" type="datetimeFigureOut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7CBED-2901-4AE0-9C21-7C8FC08D8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32145-3730-494F-A932-AA4468F982FD}" type="datetimeFigureOut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DCE8A-D78D-4FA9-8930-1CA5E3BEF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37466-7BA0-4237-A5FF-A252E8C76E2A}" type="datetimeFigureOut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14919-B2B1-4253-A79B-F1C5F1CB9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45674-1C8A-4FDD-B530-CAB5BF5A82B2}" type="datetimeFigureOut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9B84F-0AF7-4B56-80E1-BB8EA8E59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9EE34-B456-48CC-9296-391FD138B29D}" type="datetimeFigureOut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0D705-B9B4-4BCE-9783-38855504C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8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8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12EA0-2F40-41A4-A70D-6DF84C712860}" type="datetimeFigureOut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099CA-21A1-4744-A708-55CDDBB11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E6BB8-3934-42CA-B8DA-8739E53B9050}" type="datetimeFigureOut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34C34-A1AB-4629-8CB6-3BD4FFB07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0F7C5-1A89-4257-B978-AAB8C9284C2B}" type="datetimeFigureOut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DC7B0-05D5-4761-8C70-4A73A560D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7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21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DB81F-CDD8-495B-9CDA-CEA6117AFE72}" type="datetimeFigureOut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917E8-82E4-4490-A504-CD63B45D7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F48A-4B4B-4258-9559-BE4C0CF1A4D1}" type="datetimeFigureOut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8AA2D-FBBF-4274-989D-128926A8D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70FD21-5469-4F2E-B14E-A8EE7E9B867A}" type="datetimeFigureOut">
              <a:rPr lang="ru-RU"/>
              <a:pPr>
                <a:defRPr/>
              </a:pPr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54C27D-0C27-4D9A-8996-961ACBBFD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detskijsad/podvizhnye-igry-na-zakreplenie-znanii-o-pd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s://ds03.infourok.ru/uploads/ex/0bb6/000562e5-5a01b37e/hello_html_m2cd43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836613" y="849313"/>
            <a:ext cx="525621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Муниципальное  бюджетное </a:t>
            </a: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дошкольное образовательное учреждение</a:t>
            </a: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Алексеевский детский сад №1 « Ромашка»</a:t>
            </a: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Алексеевского муниципального района </a:t>
            </a: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Республики  Татарстан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44650" y="2348176"/>
            <a:ext cx="5184576" cy="344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Паспорт  </a:t>
            </a:r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лэпбука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Детям знать положено правила дорожные»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268413" y="6319838"/>
            <a:ext cx="48244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Автор:</a:t>
            </a:r>
          </a:p>
          <a:p>
            <a:pPr algn="r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оспитатель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ысшей квалификационной категории </a:t>
            </a:r>
          </a:p>
          <a:p>
            <a:pPr algn="r" eaLnBrk="0" hangingPunct="0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Гатина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Гульфия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Гайнулловна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8615363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 г. т. Алексеевское</a:t>
            </a:r>
          </a:p>
          <a:p>
            <a:pPr algn="ctr" eaLnBrk="0" hangingPunct="0"/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2022г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s://ds03.infourok.ru/uploads/ex/0bb6/000562e5-5a01b37e/hello_html_m2cd43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1341438" y="2022475"/>
            <a:ext cx="467995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Диск « Песни по ПДД»</a:t>
            </a:r>
          </a:p>
          <a:p>
            <a:pPr eaLnBrk="0" hangingPunct="0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cs typeface="Calibri" pitchFamily="34" charset="0"/>
              </a:rPr>
              <a:t>        « Веселый паровозик» </a:t>
            </a:r>
          </a:p>
          <a:p>
            <a:pPr eaLnBrk="0" hangingPunct="0"/>
            <a:r>
              <a:rPr lang="ru-RU" sz="1400">
                <a:latin typeface="Times New Roman" pitchFamily="18" charset="0"/>
                <a:cs typeface="Calibri" pitchFamily="34" charset="0"/>
              </a:rPr>
              <a:t>         сл. О. Выготской, муз. З. Компанейца;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cs typeface="Calibri" pitchFamily="34" charset="0"/>
              </a:rPr>
              <a:t>        « Наш автобус голубой» </a:t>
            </a:r>
          </a:p>
          <a:p>
            <a:pPr eaLnBrk="0" hangingPunct="0"/>
            <a:r>
              <a:rPr lang="ru-RU" sz="1400">
                <a:latin typeface="Times New Roman" pitchFamily="18" charset="0"/>
                <a:cs typeface="Calibri" pitchFamily="34" charset="0"/>
              </a:rPr>
              <a:t>         сл. Т.Волгиной, муз. А. Филиппенко;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cs typeface="Calibri" pitchFamily="34" charset="0"/>
              </a:rPr>
              <a:t>       « Наш самолет» </a:t>
            </a:r>
          </a:p>
          <a:p>
            <a:pPr eaLnBrk="0" hangingPunct="0"/>
            <a:r>
              <a:rPr lang="ru-RU" sz="1400">
                <a:latin typeface="Times New Roman" pitchFamily="18" charset="0"/>
                <a:cs typeface="Calibri" pitchFamily="34" charset="0"/>
              </a:rPr>
              <a:t>         сл. Т.Волгиной, муз. А. Филиппенко;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cs typeface="Calibri" pitchFamily="34" charset="0"/>
              </a:rPr>
              <a:t>       « Самолет» </a:t>
            </a:r>
          </a:p>
          <a:p>
            <a:pPr eaLnBrk="0" hangingPunct="0"/>
            <a:r>
              <a:rPr lang="ru-RU" sz="1400">
                <a:latin typeface="Times New Roman" pitchFamily="18" charset="0"/>
                <a:cs typeface="Calibri" pitchFamily="34" charset="0"/>
              </a:rPr>
              <a:t>          сл. С.Баруздина, муз. М.Магиденко;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cs typeface="Calibri" pitchFamily="34" charset="0"/>
              </a:rPr>
              <a:t>        « Песенка о светофоре »</a:t>
            </a:r>
          </a:p>
          <a:p>
            <a:pPr eaLnBrk="0" hangingPunct="0"/>
            <a:r>
              <a:rPr lang="ru-RU" sz="1400">
                <a:latin typeface="Times New Roman" pitchFamily="18" charset="0"/>
                <a:cs typeface="Calibri" pitchFamily="34" charset="0"/>
              </a:rPr>
              <a:t>         сл. Н. Шифриной, муз. Н.Петровой;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cs typeface="Calibri" pitchFamily="34" charset="0"/>
              </a:rPr>
              <a:t>       « Машины» сл.  Л. Мироновой, муз. Ю. Чичкова;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cs typeface="Calibri" pitchFamily="34" charset="0"/>
              </a:rPr>
              <a:t>       « Самолет» сл. Н. Найденовой, муз.  Е. Тиличеевой;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cs typeface="Calibri" pitchFamily="34" charset="0"/>
              </a:rPr>
              <a:t>       « Самолет » сл. А.Барто, муз. Л.Банниковой;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cs typeface="Calibri" pitchFamily="34" charset="0"/>
              </a:rPr>
              <a:t>       « Веселые путешественники»</a:t>
            </a:r>
          </a:p>
          <a:p>
            <a:pPr eaLnBrk="0" hangingPunct="0"/>
            <a:r>
              <a:rPr lang="ru-RU" sz="1400">
                <a:latin typeface="Times New Roman" pitchFamily="18" charset="0"/>
                <a:cs typeface="Calibri" pitchFamily="34" charset="0"/>
              </a:rPr>
              <a:t>         сл.  С. Михалкова, муз. М. Старокадомского;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cs typeface="Calibri" pitchFamily="34" charset="0"/>
              </a:rPr>
              <a:t>       « Поезд» сл.  Т. Бабаджан, муз. Н. Метлова.</a:t>
            </a:r>
          </a:p>
          <a:p>
            <a:pPr eaLnBrk="0" hangingPunct="0">
              <a:buFontTx/>
              <a:buChar char="•"/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1916113" y="1423988"/>
            <a:ext cx="32988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закрепление ранее полученные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знаний по ПДД средствами музыки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и театрализованной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s://ds03.infourok.ru/uploads/ex/0bb6/000562e5-5a01b37e/hello_html_m2cd43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1268413" y="2625725"/>
            <a:ext cx="424815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Знаки дорожного движения </a:t>
            </a:r>
          </a:p>
          <a:p>
            <a:pPr algn="ctr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стихах</a:t>
            </a:r>
          </a:p>
          <a:p>
            <a:pPr algn="ctr" eaLnBrk="0" hangingPunct="0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cs typeface="Calibri" pitchFamily="34" charset="0"/>
              </a:rPr>
              <a:t>     « Движение запрещено»;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cs typeface="Calibri" pitchFamily="34" charset="0"/>
              </a:rPr>
              <a:t>     « Место остановки автобуса»;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cs typeface="Calibri" pitchFamily="34" charset="0"/>
              </a:rPr>
              <a:t>     « Движение пешеходов  запрещено»;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cs typeface="Calibri" pitchFamily="34" charset="0"/>
              </a:rPr>
              <a:t>     « Пешеходный переход»;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cs typeface="Calibri" pitchFamily="34" charset="0"/>
              </a:rPr>
              <a:t>     « Дорожные  работы»;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cs typeface="Calibri" pitchFamily="34" charset="0"/>
              </a:rPr>
              <a:t>     « Уступи дорогу »;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cs typeface="Calibri" pitchFamily="34" charset="0"/>
              </a:rPr>
              <a:t>     « Телефон»;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cs typeface="Calibri" pitchFamily="34" charset="0"/>
              </a:rPr>
              <a:t>     « Дети»;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cs typeface="Calibri" pitchFamily="34" charset="0"/>
              </a:rPr>
              <a:t>     « Въезд запрещен».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1714500" y="1352550"/>
            <a:ext cx="38750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закрепление ранее полученных знаний дошкольников по ПДД средствами художественной литературы.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s://ds03.infourok.ru/uploads/ex/0bb6/000562e5-5a01b37e/hello_html_m2cd43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052513" y="1457325"/>
            <a:ext cx="4824412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Диск « Уроки тетушки Совы»</a:t>
            </a:r>
          </a:p>
          <a:p>
            <a:pPr algn="ctr"/>
            <a:endParaRPr lang="ru-RU" sz="1200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4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Уроки безопасного поведения на дороге от тётушки Совы и ее помощников — обучающий мультсериал о правилах дорожного движения. Мультсериал призван познакомить малышей с правилами дорожного движения и безопасности на дороге. Каждая серия — это отдельная актуальная тема: дорожные знаки, правила перехода магистрали, виды транспорта, регулировщик, поведение на перекресте и в общественном транспорте, безопасное катание на велосипеде. Иллюстрируются ситуации и действия всех участников дорожного движения: пешеходов, водителей и пассажиров.</a:t>
            </a:r>
            <a:endParaRPr lang="ru-RU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Такая важная и серьезная тема, как безопасность на дороге, доносится до ребенка в простой и увлекательной форме. Маленькие зрители получат знания, которые помогут избежать неприятностей на улице, научатся предвидеть опасности, быть внимательными, ответственно относиться к жизни человека. Азбука безопасности на дороге от тетушки Совы в интересной форме покажет малышам правила дорожного движения.</a:t>
            </a:r>
          </a:p>
          <a:p>
            <a:pPr algn="just" eaLnBrk="0" hangingPunct="0"/>
            <a:endParaRPr lang="ru-RU" sz="14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14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14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14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14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14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14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12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908050" y="7215188"/>
            <a:ext cx="5113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Соблюдая ПДД – не окажешься в беде!»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s://ds03.infourok.ru/uploads/ex/0bb6/000562e5-5a01b37e/hello_html_m2cd43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D:\Лэпбук Гатина Г.Г\IMG-20190913-WA00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2875" y="992188"/>
            <a:ext cx="4032250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D:\Лэпбук Гатина Г.Г\IMG-20190913-WA00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8775" y="5097463"/>
            <a:ext cx="352901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s://ds03.infourok.ru/uploads/ex/0bb6/000562e5-5a01b37e/hello_html_m2cd43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D:\Лэпбук Гатина Г.Г\IMG-20190913-WA0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5538" y="992188"/>
            <a:ext cx="4681537" cy="37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D:\Лэпбук Гатина Г.Г\IMG-20190913-WA00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5538" y="5097463"/>
            <a:ext cx="4752975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s://ds03.infourok.ru/uploads/ex/0bb6/000562e5-5a01b37e/hello_html_m2cd43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D:\Лэпбук Гатина Г.Г\IMG-20190913-WA0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1052513" y="992188"/>
            <a:ext cx="4824412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D:\Лэпбук Гатина Г.Г\IMG-20190913-WA0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1075" y="5024438"/>
            <a:ext cx="496887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s://ds03.infourok.ru/uploads/ex/0bb6/000562e5-5a01b37e/hello_html_m2cd43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D:\Лэпбук Гатина Г.Г\IMG-20190913-WA0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1568450"/>
            <a:ext cx="49688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s://ds03.infourok.ru/uploads/ex/0bb6/000562e5-5a01b37e/hello_html_m2cd43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13" y="849313"/>
            <a:ext cx="5184775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" y="5168900"/>
            <a:ext cx="5278438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s://ds03.infourok.ru/uploads/ex/0bb6/000562e5-5a01b37e/hello_html_m2cd43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81075" y="1497013"/>
            <a:ext cx="489585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народные подвижные игры для дошкольного и младшего школьного  возраста. Практическое пособие.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М.Ф.Литвинова.АЙРИС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ПРЕСС, г. Москва, 2004 г., 192 стр.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 безопасность дорожного движения.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О.А.Скоролупова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ресурс:. Ссылка на сайт </a:t>
            </a:r>
            <a:r>
              <a:rPr lang="en-US" dirty="0">
                <a:latin typeface="+mn-lt"/>
                <a:cs typeface="+mn-cs"/>
                <a:hlinkClick r:id="rId3"/>
              </a:rPr>
              <a:t>https://www.maam.ru/detskijsad/podvizhnye-igry-na-zakreplenie-znanii-o-pd.html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s://ds03.infourok.ru/uploads/ex/0bb6/000562e5-5a01b37e/hello_html_m2cd43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981075" y="1038225"/>
            <a:ext cx="4895850" cy="750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Актуальность </a:t>
            </a:r>
          </a:p>
          <a:p>
            <a:pPr algn="just"/>
            <a:endParaRPr lang="ru-RU" sz="1400" dirty="0">
              <a:cs typeface="Times New Roman" pitchFamily="18" charset="0"/>
            </a:endParaRPr>
          </a:p>
          <a:p>
            <a:pPr algn="just"/>
            <a:r>
              <a:rPr lang="ru-RU" sz="1400" dirty="0">
                <a:cs typeface="Times New Roman" pitchFamily="18" charset="0"/>
              </a:rPr>
              <a:t>   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 мы живем в обществе, где надо соблюдать определенные нормы и правила поведения в дорожно-транспортной обстановке. Зачастую виновниками дорожно-транспортных происшествий являются сами дети, которые играют вблизи дорог, переходят улицу в неположенных местах, неправильно входят в транспортные средства и выходят из них. Однако дети дошкольного возраста – это особая категория пешеходов и пассажиров. К ним нельзя подходить с той же меркой, как и к взрослым, ведь для них дословная трактовка Правил дорожного движения неприемлема, а нормативное изложение обязанностей пешеходов и пассажиров на недоступной для них дорожной лексике, требует от дошкольников абстрактного мышления, затрудняет процесс обучения и воспитания.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У детей дошкольного возраста отсутствует та защитная психологическая реакция на дорожную обстановку, которая свойственна взрослым. Их жажда знаний, желание постоянно открывать что-то новое часто ставит ребенка перед реальными опасностями, в частности и на улицах.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Правила дорожного движения едины для детей и взрослых. К сожалению, они написаны «взрослым» языком без всякого расчета на детей. Поэтому главная задача воспитателей и родителей – доступно разъяснить правила ребенку, а при выборе формы обучения донести до детей смысл, опасность несоблюдения правил, при этом, не исказив их содержания. И самым действенным методом в данном случае и в целом для дошкольника является игра (дидактическая, подвижная),  игровая ситуация.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одним из таких практичных и удобных средств обучения является данный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представляющий собой полный аспект доступных для усвоения дошкольниками знаний ПДД и безопасного поведения на дорогах.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s://ds03.infourok.ru/uploads/ex/0bb6/000562e5-5a01b37e/hello_html_m2cd43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981075" y="917575"/>
            <a:ext cx="4895850" cy="7664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4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Сформировать у детей старшего дошкольного возраста основы безопасного поведения на улице, знания элементарных правил дорожного движения.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Обучающая:</a:t>
            </a:r>
            <a:r>
              <a:rPr lang="ru-RU" sz="20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lvl="1" algn="just" eaLnBrk="0" hangingPunct="0"/>
            <a:r>
              <a:rPr lang="ru-RU" sz="14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 формировать у детей элементарные нормы и правила дорожно- транспортной безопасности;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lvl="1" algn="just" eaLnBrk="0" hangingPunct="0"/>
            <a:r>
              <a:rPr lang="ru-RU" sz="14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умение предвидеть опасное событие, по возможности его  избегать, а при необходимости действовать;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lvl="1" algn="just"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знать и уметь классифицировать дорожные знаки: предупреждающие,  запрещающие, предписывающие, знаки сервиса.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Развивающая: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lvl="1" algn="just"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развивать осторожность, внимание, самостоятельность, ответственность и 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lvl="1" algn="just" eaLnBrk="0" hangingPunct="0"/>
            <a:r>
              <a:rPr lang="ru-RU" sz="14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осмотрительность на </a:t>
            </a:r>
            <a:r>
              <a:rPr lang="ru-RU" sz="1400" b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дороге;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lvl="1" algn="just" eaLnBrk="0" hangingPunct="0"/>
            <a:r>
              <a:rPr lang="ru-RU" sz="1400" b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стимулировать познавательную активность, способствовать развитию  коммуникативных навыков;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lvl="1" algn="just" eaLnBrk="0" hangingPunct="0"/>
            <a:r>
              <a:rPr lang="ru-RU" sz="14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развивать умение детей использовать полученные знания, умения и навыки   в игровой, коммуникативной и других видах деятельности;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Воспитывающая:</a:t>
            </a:r>
            <a:r>
              <a:rPr lang="ru-RU" sz="20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lvl="1" algn="just" eaLnBrk="0" hangingPunct="0"/>
            <a:r>
              <a:rPr lang="ru-RU" sz="14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 воспитывать культуру поведения на улице и в общественном транспорте.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lvl="1" algn="just" eaLnBrk="0" hangingPunct="0"/>
            <a:r>
              <a:rPr lang="ru-RU" sz="14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выработать навыки сознательного отношения к соблюдению правил   безопасного движения, правил для пассажиров, формирование у детей  навыков осознанного безопасного поведения на улице.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s://ds03.infourok.ru/uploads/ex/0bb6/000562e5-5a01b37e/hello_html_m2cd43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908050" y="1166813"/>
            <a:ext cx="50419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и приёмы:</a:t>
            </a:r>
          </a:p>
          <a:p>
            <a:pPr algn="just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algn="just" eaLnBrk="0" hangingPunct="0">
              <a:buFont typeface="Wingdings" pitchFamily="2" charset="2"/>
              <a:buChar char="§"/>
            </a:pP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Воображаемая ситуация в развернутом  виде</a:t>
            </a:r>
          </a:p>
          <a:p>
            <a:pPr lvl="1" algn="just"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 роль, игровые действия, игровое пособие);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lvl="1" algn="just" eaLnBrk="0" hangingPunct="0">
              <a:buFont typeface="Wingdings" pitchFamily="2" charset="2"/>
              <a:buChar char="§"/>
            </a:pPr>
            <a:r>
              <a:rPr lang="ru-RU" sz="1400">
                <a:latin typeface="Times New Roman" pitchFamily="18" charset="0"/>
                <a:cs typeface="Calibri" pitchFamily="34" charset="0"/>
              </a:rPr>
              <a:t>Создание игровой ситуации;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lvl="1" algn="just" eaLnBrk="0" hangingPunct="0">
              <a:buFont typeface="Wingdings" pitchFamily="2" charset="2"/>
              <a:buChar char="§"/>
            </a:pPr>
            <a:r>
              <a:rPr lang="ru-RU" sz="1400">
                <a:latin typeface="Times New Roman" pitchFamily="18" charset="0"/>
                <a:cs typeface="Calibri" pitchFamily="34" charset="0"/>
              </a:rPr>
              <a:t>Вопросы – ответы;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lvl="1" algn="just" eaLnBrk="0" hangingPunct="0">
              <a:buFont typeface="Wingdings" pitchFamily="2" charset="2"/>
              <a:buChar char="§"/>
            </a:pPr>
            <a:r>
              <a:rPr lang="ru-RU" sz="1400">
                <a:latin typeface="Times New Roman" pitchFamily="18" charset="0"/>
                <a:cs typeface="Calibri" pitchFamily="34" charset="0"/>
              </a:rPr>
              <a:t>Беседа, разговор;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lvl="1" algn="just" eaLnBrk="0" hangingPunct="0">
              <a:buFont typeface="Wingdings" pitchFamily="2" charset="2"/>
              <a:buChar char="§"/>
            </a:pPr>
            <a:r>
              <a:rPr lang="ru-RU" sz="1400">
                <a:latin typeface="Times New Roman" pitchFamily="18" charset="0"/>
                <a:cs typeface="Calibri" pitchFamily="34" charset="0"/>
              </a:rPr>
              <a:t>Сюрпризность и эмоциональность;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lvl="1" algn="just" eaLnBrk="0" hangingPunct="0">
              <a:buFont typeface="Wingdings" pitchFamily="2" charset="2"/>
              <a:buChar char="§"/>
            </a:pPr>
            <a:r>
              <a:rPr lang="ru-RU" sz="1400">
                <a:latin typeface="Times New Roman" pitchFamily="18" charset="0"/>
                <a:cs typeface="Calibri" pitchFamily="34" charset="0"/>
              </a:rPr>
              <a:t>Создание  ситуации успеха.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981075" y="3557588"/>
            <a:ext cx="4824413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Аннотация: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lvl="1" algn="just"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Дидактическое пособие лэпбук «Детям знать положено правила дорожные» представляет собой картонную папку формата А3, сложенная в виде ширмы, состоящую из трех страниц: красной, желтой, зеленой, на каждой из которой кармашки с различными дидактическими играми. Дидактическое пособие лэпбук «Детям знать положено правила дорожные» предназначено для детей старшего дошкольного возраста. Данное пособие является средством развивающего обучения.</a:t>
            </a:r>
          </a:p>
          <a:p>
            <a:pPr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 и оборудование:</a:t>
            </a:r>
          </a:p>
          <a:p>
            <a:pPr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lvl="1" algn="just" eaLnBrk="0" hangingPunct="0"/>
            <a:r>
              <a:rPr lang="ru-RU" sz="1400">
                <a:latin typeface="Times New Roman" pitchFamily="18" charset="0"/>
                <a:cs typeface="Calibri" pitchFamily="34" charset="0"/>
              </a:rPr>
              <a:t>Лэпбук с разными  дидактическими  играми, диски  «Уроки тетушки Совы», « Песни по ПДД», коробка со стоячими  дорожными знаками для оформления макета дороги.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s://ds03.infourok.ru/uploads/ex/0bb6/000562e5-5a01b37e/hello_html_m2cd43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981075" y="1033463"/>
            <a:ext cx="4895850" cy="726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 лэпбука:</a:t>
            </a:r>
          </a:p>
          <a:p>
            <a:pPr algn="ctr"/>
            <a:endParaRPr lang="ru-RU" sz="22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страница – « Красный свет – стой!»</a:t>
            </a:r>
          </a:p>
          <a:p>
            <a:pPr algn="ctr"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красных конвертах предложены детям  игры и  ситуации </a:t>
            </a:r>
          </a:p>
          <a:p>
            <a:pPr algn="just"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Подбери нужные карточки»,  « Дорожные ситуации».</a:t>
            </a:r>
          </a:p>
          <a:p>
            <a:pPr algn="just"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 </a:t>
            </a:r>
          </a:p>
          <a:p>
            <a:pPr algn="ctr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Подбери нужные карточки»</a:t>
            </a:r>
          </a:p>
          <a:p>
            <a:pPr algn="just"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закреплять у детей умения подбирать нужные карточки и   знания о правилах дорожного движения.</a:t>
            </a:r>
          </a:p>
          <a:p>
            <a:pPr algn="just"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Ход: 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Детям  предлагается взять  любую большую карточку и подобрать к нему нужные маленькие карточки: это дорожные знаки, пешеходы, транспортные средства.</a:t>
            </a:r>
          </a:p>
          <a:p>
            <a:pPr algn="just"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Игровая ситуация </a:t>
            </a:r>
          </a:p>
          <a:p>
            <a:pPr algn="ctr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Дорожные ситуации»</a:t>
            </a:r>
          </a:p>
          <a:p>
            <a:pPr algn="just"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 словесно - логическое мышление.</a:t>
            </a:r>
          </a:p>
          <a:p>
            <a:pPr algn="just"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Ход: 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зачитывает  детям дорожные ситуации. Если  прозвучала  неточность (или то, чего не бывает),  надо хлопнуть в ладоши.</a:t>
            </a:r>
          </a:p>
          <a:p>
            <a:pPr algn="just"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этого ребенок  должен найти среди карточек  нужную карточку  показать и объяснить свой выбор.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s://ds03.infourok.ru/uploads/ex/0bb6/000562e5-5a01b37e/hello_html_m2cd43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908050" y="1174750"/>
            <a:ext cx="50419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страница – « Желтый свет – готовься!»</a:t>
            </a:r>
          </a:p>
          <a:p>
            <a:pPr algn="ctr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В желтых конвертах предложена детям  дидактическая  игра  « Составь  знак» и    конструирование  « Какой разный транспорт».</a:t>
            </a:r>
          </a:p>
          <a:p>
            <a:pPr algn="just"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 « Составь знак»</a:t>
            </a:r>
          </a:p>
          <a:p>
            <a:pPr algn="just"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наглядно -  действенного  мышления, внимания, зрительного  восприятия, умения составлять целое из отдельных частей. Закреплять знания детей  о запрещающих,  предписывающих,  информационных, предупреждающих знаках.</a:t>
            </a:r>
          </a:p>
          <a:p>
            <a:pPr algn="just"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Ход: 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Детям предлагается сложить  из частей целое и назвать знак дорожного движения.  Объяснить  какой этот знак.</a:t>
            </a:r>
          </a:p>
          <a:p>
            <a:pPr algn="just"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Конструирование </a:t>
            </a:r>
          </a:p>
          <a:p>
            <a:pPr algn="ctr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Какой разный транспорт»</a:t>
            </a:r>
          </a:p>
          <a:p>
            <a:pPr algn="just"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закреплять умения  детей вырезать  транспортное средство, сгибать  по линиям и аккуратно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склеивать.</a:t>
            </a:r>
            <a:r>
              <a:rPr lang="ru-RU" sz="14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Назвать вид транспортного средства.</a:t>
            </a:r>
          </a:p>
          <a:p>
            <a:pPr algn="just"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Ход: 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Детям предлагается  взять  любой рисунок транспортного средства. Ребенок должен внимательно  рассмотреть  рисунок,  вырезать по линии, сгибать, </a:t>
            </a:r>
            <a:r>
              <a:rPr lang="ru-RU" sz="14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склеивать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правильно назвать  транспортное средство.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s://ds03.infourok.ru/uploads/ex/0bb6/000562e5-5a01b37e/hello_html_m2cd43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981075" y="1228725"/>
            <a:ext cx="4895850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страница – « Зеленый свет –  иди!»</a:t>
            </a:r>
          </a:p>
          <a:p>
            <a:pPr algn="ctr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 зеленых конвертах предложены детям  дидактические игры  « Назови транспорт»,  « Собери транспорт».</a:t>
            </a:r>
          </a:p>
          <a:p>
            <a:pPr algn="just"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</a:t>
            </a:r>
          </a:p>
          <a:p>
            <a:pPr algn="ctr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 Назови транспорт»</a:t>
            </a:r>
          </a:p>
          <a:p>
            <a:pPr algn="ctr"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закреплять знания  о видах транспортных средств: наземный,  железнодорожный,  водный,  специальный, воздушный.  Обучать детей умению  отличать виды  транспортных средств.</a:t>
            </a:r>
          </a:p>
          <a:p>
            <a:pPr algn="just"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Ход: 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детям предлагается  назвать транспортное средство, определить  к какой группе   они относятся. Выбрать все картинки и зашнуровать.</a:t>
            </a:r>
          </a:p>
          <a:p>
            <a:pPr algn="just"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</a:t>
            </a:r>
          </a:p>
          <a:p>
            <a:pPr algn="ctr"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 Собери транспорт»</a:t>
            </a:r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1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наглядно - действенного мышления, внимания,  умения составлять целое из отдельных частей.</a:t>
            </a:r>
          </a:p>
          <a:p>
            <a:pPr algn="just"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Ход: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детям предлагается  сложить  из частей целое. Назвать вид  транспортного средства.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s://ds03.infourok.ru/uploads/ex/0bb6/000562e5-5a01b37e/hello_html_m2cd43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052513" y="1631950"/>
            <a:ext cx="482441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страница  - « Отдохни!»</a:t>
            </a:r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В белых конвертах детям предложены « Ребусы», </a:t>
            </a:r>
          </a:p>
          <a:p>
            <a:pPr algn="just"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Пословицы и поговорки» и  « Паровозик загадок».</a:t>
            </a:r>
          </a:p>
          <a:p>
            <a:pPr algn="just" eaLnBrk="0" hangingPunct="0"/>
            <a:endParaRPr lang="ru-RU" sz="1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 словесно -  логическое мышление.</a:t>
            </a:r>
          </a:p>
          <a:p>
            <a:pPr algn="just"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Также в лэпбуке  детям предложены   задания, чтобы дети могли научиться рисовать  поэтапно транспортные средства  « Как рисовать?», подвижные игры,   знаки дорожного движения в стихах, диски  «Песни по ПДД », </a:t>
            </a:r>
          </a:p>
          <a:p>
            <a:pPr algn="just"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Уроки  тетушки Совы»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981075" y="4656138"/>
            <a:ext cx="482441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Как рисовать?»</a:t>
            </a:r>
          </a:p>
          <a:p>
            <a:pPr algn="just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 мелкую моторику, внимание.</a:t>
            </a:r>
          </a:p>
          <a:p>
            <a:pPr algn="just"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Ход: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детям предлагается  выбрать  понравившуюся  картинку  транспортного средства и поэтапно нарисовать.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s://ds03.infourok.ru/uploads/ex/0bb6/000562e5-5a01b37e/hello_html_m2cd432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341438" y="4640263"/>
            <a:ext cx="424815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Подвижные игры »</a:t>
            </a:r>
          </a:p>
          <a:p>
            <a:pPr algn="ctr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« Воробушки и автомобиль»;</a:t>
            </a: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« Поездка в Казань»;</a:t>
            </a: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« Бегущий светофор»;</a:t>
            </a: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«Автоинспектор  и водители»;</a:t>
            </a: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« Грузовики»;</a:t>
            </a: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«  Дорога, транспорт, пешеход, пассажир»;</a:t>
            </a: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« Паутинка»;</a:t>
            </a: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« Найди пару»;</a:t>
            </a: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« К своим знакам»;</a:t>
            </a: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«Цветные автомобили»;</a:t>
            </a: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« Перекресток».</a:t>
            </a:r>
          </a:p>
          <a:p>
            <a:pPr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1125538" y="1065213"/>
            <a:ext cx="4824412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>
                <a:latin typeface="Calibri" pitchFamily="34" charset="0"/>
              </a:rPr>
              <a:t> 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содействовать приобретению практического опыта культуры общения, развивать стремление проявлять инициативу и самостоятельность, поиск разумного и достойного выхода из различных жизненных ситуаций, оказывать влияние на нравственное развитие личности, самооценку детей, их ориентацию на достижение успеха, усвоение норм и правил поведения в неожиданно меняющихся ситуациях и условиях на дороге, развивать ориентировку в пространстве, определенные физические качества, приобретая свободу в движениях, закреплять и расширять знания правил дорожного движения, транспортных средств, формировать уважение к труду водителей транспортных средств, сотрудников ГИБДД.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6402</TotalTime>
  <Words>1459</Words>
  <Application>Microsoft Office PowerPoint</Application>
  <PresentationFormat>Лист A4 (210x297 мм)</PresentationFormat>
  <Paragraphs>194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62</cp:revision>
  <dcterms:created xsi:type="dcterms:W3CDTF">2019-05-27T17:50:02Z</dcterms:created>
  <dcterms:modified xsi:type="dcterms:W3CDTF">2022-10-25T09:23:28Z</dcterms:modified>
</cp:coreProperties>
</file>