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71" r:id="rId6"/>
    <p:sldId id="269" r:id="rId7"/>
    <p:sldId id="259" r:id="rId8"/>
    <p:sldId id="272" r:id="rId9"/>
    <p:sldId id="267" r:id="rId10"/>
    <p:sldId id="264" r:id="rId11"/>
    <p:sldId id="275" r:id="rId12"/>
    <p:sldId id="260" r:id="rId13"/>
    <p:sldId id="261" r:id="rId14"/>
    <p:sldId id="276" r:id="rId15"/>
    <p:sldId id="268" r:id="rId16"/>
    <p:sldId id="262" r:id="rId17"/>
    <p:sldId id="277" r:id="rId18"/>
    <p:sldId id="263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52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28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39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8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951689-E1F1-4CD0-A643-DE6EDB636393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8254B2-D52B-4901-909E-A29A3CC2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DF4C7-BC55-4023-9FD4-CE07951D4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2" y="2091262"/>
            <a:ext cx="9068586" cy="2590800"/>
          </a:xfrm>
        </p:spPr>
        <p:txBody>
          <a:bodyPr/>
          <a:lstStyle/>
          <a:p>
            <a:r>
              <a:rPr lang="ru-RU" sz="3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открытый конкурс творчества </a:t>
            </a:r>
            <a:br>
              <a:rPr lang="ru-RU" sz="3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“Тукай </a:t>
            </a:r>
            <a:r>
              <a:rPr lang="ru-RU" sz="36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безнең</a:t>
            </a:r>
            <a:r>
              <a:rPr lang="ru-RU" sz="3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күңелләрдә</a:t>
            </a:r>
            <a:r>
              <a:rPr lang="ru-RU" sz="3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ru-RU" sz="3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“Тукай в наших сердцах”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8BB3E2-EB00-44D2-AA41-9B3072526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6218" y="4572000"/>
            <a:ext cx="4176730" cy="77585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Саттаров Айнур, </a:t>
            </a:r>
          </a:p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 класса СУНЦ Инженерный лицей-интернат КНИТУ - КАИ</a:t>
            </a:r>
          </a:p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Ахунова Ольга Валентиновна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16092D-7769-463F-BB38-BA6F5A23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E1E3E6"/>
                </a:solidFill>
                <a:effectLst/>
                <a:latin typeface="-apple-system"/>
              </a:rPr>
              <a:t>Конкурс: Республиканский открытый конкурс творчества “Тукай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E1E3E6"/>
                </a:solidFill>
                <a:effectLst/>
                <a:latin typeface="-apple-system"/>
              </a:rPr>
              <a:t>безнең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E1E3E6"/>
                </a:solidFill>
                <a:effectLst/>
                <a:latin typeface="-apple-system"/>
              </a:rPr>
              <a:t> </a:t>
            </a:r>
            <a:r>
              <a:rPr kumimoji="0" lang="ru-RU" altLang="ru-RU" sz="900" b="0" i="0" u="none" strike="noStrike" cap="none" normalizeH="0" baseline="0" dirty="0" err="1">
                <a:ln>
                  <a:noFill/>
                </a:ln>
                <a:solidFill>
                  <a:srgbClr val="E1E3E6"/>
                </a:solidFill>
                <a:effectLst/>
                <a:latin typeface="-apple-system"/>
              </a:rPr>
              <a:t>күңелләрдә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E1E3E6"/>
                </a:solidFill>
                <a:effectLst/>
                <a:latin typeface="-apple-system"/>
              </a:rPr>
              <a:t>” – “Тукай в наших сердцах”</a:t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F75A59-DFC0-496C-930E-301E96B5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34" y="1322148"/>
            <a:ext cx="4905375" cy="42137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19 лет Тукай сделал первые переводы на русском языке. Произведениями, над которыми он работал, оказались басни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Ивана Крылова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Поэзия так увлекла молодого человека, что он стал переводить работы русских литераторов на татарский язык, знакомя публику с талантами великих поэтов и писателей.	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D2CA33-E066-0462-F91C-A4D6DB937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2148"/>
            <a:ext cx="5334866" cy="421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FF6FB8-EC74-3BF0-050D-316E2ADF83E3}"/>
              </a:ext>
            </a:extLst>
          </p:cNvPr>
          <p:cNvSpPr txBox="1"/>
          <p:nvPr/>
        </p:nvSpPr>
        <p:spPr>
          <a:xfrm>
            <a:off x="6283469" y="5874835"/>
            <a:ext cx="495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печатные произведения Габдуллы Тукая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F75A59-DFC0-496C-930E-301E96B5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82" y="1322148"/>
            <a:ext cx="5695084" cy="421370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1904 году работы Габдуллы были напечатаны в журнале «Новый век». Поначалу Тукай подражал арабско-персидским традициям в поэзии, но русская литература привнесла в его манеру новые черты. Сочинения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Пушкина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 Лермонтова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произвели на переводчика большое впечатление и вдохновили на поэтическое творчество. Несмотря на сложное детство, </a:t>
            </a:r>
            <a:r>
              <a:rPr lang="ru-RU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Тукай считал себя счастливым и в свои произведения вкладывал самые позитивные и чувственные мотивы.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580EE-CE51-BE39-AF6E-79E4C70D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52" y="1289248"/>
            <a:ext cx="3807035" cy="47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1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48054E-D01C-4FD9-8677-A00AB1BB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509" y="1500186"/>
            <a:ext cx="5029199" cy="38576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 1907 году Тукай закончил медресе «</a:t>
            </a:r>
            <a:r>
              <a:rPr lang="ru-R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Мутыгия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 отправился в Казань.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следующих шести лет Тукай активно занимался творчеством: он быстро нашел свою нишу в литературных кругах Казани, и стал пользоваться большой популярностью среди прогрессивной молодежи. 	</a:t>
            </a:r>
            <a:endParaRPr lang="ru-RU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«Большинство из тех, кого Тукай беспощадно высмеивал в стихах, совсем не держали зла на поэта»">
            <a:extLst>
              <a:ext uri="{FF2B5EF4-FFF2-40B4-BE49-F238E27FC236}">
                <a16:creationId xmlns:a16="http://schemas.microsoft.com/office/drawing/2014/main" id="{E8930F1B-10BE-3320-7667-34C3E09FC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3" y="1500187"/>
            <a:ext cx="5512377" cy="385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EFEE9-A6E7-8136-AB6E-DBB99E432785}"/>
              </a:ext>
            </a:extLst>
          </p:cNvPr>
          <p:cNvSpPr txBox="1"/>
          <p:nvPr/>
        </p:nvSpPr>
        <p:spPr>
          <a:xfrm>
            <a:off x="429491" y="5357812"/>
            <a:ext cx="583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редакции газеты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Эль-Ислах», Казань, 1908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CB1C2-4E8D-439A-ABFE-F3EDF1D8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путь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32BAA-309E-437E-949B-5DD0D0A30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67" y="2014194"/>
            <a:ext cx="5029200" cy="34802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 1907 году вышел в свет первый сборник поэта  – «Стихотворения Габдуллы Тукая». Среди опубликованных произведений было стихотворение «Пара лошадей» о возвращении из Уральска в Казань, ода образованию «О перо!» и «Шурале» об Али-Батыре, девушке-птице </a:t>
            </a:r>
            <a:r>
              <a:rPr lang="ru-R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Сюимбике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 злом лесном духе Шурале.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E459E-C771-72E8-AEB7-E490D3E05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8" t="7997" r="3745" b="6258"/>
          <a:stretch/>
        </p:blipFill>
        <p:spPr>
          <a:xfrm>
            <a:off x="6356735" y="2014194"/>
            <a:ext cx="5289932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B9042D-C04E-5E3F-EF52-17BDE1F0D5D0}"/>
              </a:ext>
            </a:extLst>
          </p:cNvPr>
          <p:cNvSpPr txBox="1"/>
          <p:nvPr/>
        </p:nvSpPr>
        <p:spPr>
          <a:xfrm>
            <a:off x="6096000" y="5946114"/>
            <a:ext cx="567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сборник произведений Г. Тукая</a:t>
            </a:r>
          </a:p>
        </p:txBody>
      </p:sp>
    </p:spTree>
    <p:extLst>
      <p:ext uri="{BB962C8B-B14F-4D97-AF65-F5344CB8AC3E}">
        <p14:creationId xmlns:p14="http://schemas.microsoft.com/office/powerpoint/2010/main" val="13890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F32BAA-309E-437E-949B-5DD0D0A30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2" y="1219285"/>
            <a:ext cx="5029200" cy="46411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 Казани Тукай увлекся устным народным творчеством. Ему удалось собрать и опубликовать четыре тома фольклорных произведений и народных эпосов. За три года жизни в Казани он издал больше 10 томов собственных стихов и 13 сборников произведений для детей: сказок, рассказов и стихотворений. До него в Татарстане детскую литературу не издавали так массово, изредка появлялись стихи отдельно для девочек, отдельно для мальчиков.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5F401-6994-3515-B0D5-4EE1AF8AF4FB}"/>
              </a:ext>
            </a:extLst>
          </p:cNvPr>
          <p:cNvSpPr txBox="1"/>
          <p:nvPr/>
        </p:nvSpPr>
        <p:spPr>
          <a:xfrm>
            <a:off x="583624" y="5357812"/>
            <a:ext cx="567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рижизненные издания произведений Г. Тукая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019655-5615-DE75-9BBD-EB07B199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2" y="1133475"/>
            <a:ext cx="5659148" cy="410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33DB22-893C-40C6-A854-18B4B1FF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9" y="1833621"/>
            <a:ext cx="5472546" cy="34401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Наиболее известные произведения Тукая – «Маленькое путешествие», «Пара лошадей», «Татарская молодежь», «Дача». Не забывал писатель и о самой юной читательской аудитории. Для детей им были написаны сказки «Шурале», «Призыв к труду», «Веселые странички».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3967C4-E85F-6978-FB68-382CDBB3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255" y="801564"/>
            <a:ext cx="4197926" cy="525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F34D6F-CE56-4D01-87D7-C6B766409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1" y="1734660"/>
            <a:ext cx="4544291" cy="33886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Еще при жизни Тукая многие его стихотворения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«Родной язык», «Колыбельная», «Пара лошадей» и т.д.) татарские 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композиторы переложили на музыку.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 мотивам поэмы «Шурале» балетмейстеры поставили балет.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1C4AF1-0DF8-FE2C-1AF5-C4470CD9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44160"/>
            <a:ext cx="5619750" cy="376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FDA2EF-4F15-26B4-861C-F9871D7F07F6}"/>
              </a:ext>
            </a:extLst>
          </p:cNvPr>
          <p:cNvSpPr txBox="1"/>
          <p:nvPr/>
        </p:nvSpPr>
        <p:spPr>
          <a:xfrm>
            <a:off x="583624" y="5357812"/>
            <a:ext cx="567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балет «Шурале»  на сцене Мариинского театра</a:t>
            </a:r>
          </a:p>
        </p:txBody>
      </p:sp>
    </p:spTree>
    <p:extLst>
      <p:ext uri="{BB962C8B-B14F-4D97-AF65-F5344CB8AC3E}">
        <p14:creationId xmlns:p14="http://schemas.microsoft.com/office/powerpoint/2010/main" val="12624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33DB22-893C-40C6-A854-18B4B1FF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11927"/>
            <a:ext cx="5320146" cy="34934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Будучи идеалистом и романтиком по натуре, Габдулла мало заботился о своем финансовом положении. Куда больше его интересовало бескорыстное служение народу, общественная и просветительская деятельность. Постоянно живя на грани бедности, Тукай существенно подорвал свое и без того хрупкое здоровье.</a:t>
            </a:r>
          </a:p>
        </p:txBody>
      </p:sp>
      <p:pic>
        <p:nvPicPr>
          <p:cNvPr id="2" name="Объект 4">
            <a:extLst>
              <a:ext uri="{FF2B5EF4-FFF2-40B4-BE49-F238E27FC236}">
                <a16:creationId xmlns:a16="http://schemas.microsoft.com/office/drawing/2014/main" id="{ED00E755-3D54-A0F5-9474-264D7B9B9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8"/>
          <a:stretch/>
        </p:blipFill>
        <p:spPr>
          <a:xfrm>
            <a:off x="6664037" y="1246909"/>
            <a:ext cx="4877694" cy="371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C6CA1-F16D-06B9-7CBD-9381AACE0A3F}"/>
              </a:ext>
            </a:extLst>
          </p:cNvPr>
          <p:cNvSpPr txBox="1"/>
          <p:nvPr/>
        </p:nvSpPr>
        <p:spPr>
          <a:xfrm>
            <a:off x="6096000" y="5033413"/>
            <a:ext cx="584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прощания с татарским поэтом, Казань, 1913</a:t>
            </a:r>
          </a:p>
        </p:txBody>
      </p:sp>
    </p:spTree>
    <p:extLst>
      <p:ext uri="{BB962C8B-B14F-4D97-AF65-F5344CB8AC3E}">
        <p14:creationId xmlns:p14="http://schemas.microsoft.com/office/powerpoint/2010/main" val="22202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79B27-05B1-401E-9AF9-07E93D32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</a:t>
            </a:r>
            <a:br>
              <a:rPr lang="ru-RU" sz="4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 жизни и творчестве Габдуллы Тукая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18BDE-F7B8-4C4F-A6E6-7ECE86BB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За всю жизнь </a:t>
            </a:r>
            <a:r>
              <a:rPr lang="ru-R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Тукай сменил восемь приемных семей.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Тукай был самым высокооплачиваемым поэтом в Казани. Ему платили по 50 копеек за строчку: за эти деньги можно было снять меблированную комнату на сутки. Перед смертью Тукай завещал оставшиеся средства учебным заведениям на стипендии для одаренных детей.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Поэт был убежденным холостяком и намеренно не завел семью.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На памятниках Габдуллу Тукая изображают в тюбетейке, но в жизни он ходил с непокрытой головой, как русские поэты.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 1946 года имя поэта носит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государственная филармония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 Казани.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Тукая называли </a:t>
            </a:r>
            <a:r>
              <a:rPr lang="ru-R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Апуш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по одной из версий, это сокращенный вариант от Александр Пушкин.</a:t>
            </a:r>
          </a:p>
        </p:txBody>
      </p:sp>
    </p:spTree>
    <p:extLst>
      <p:ext uri="{BB962C8B-B14F-4D97-AF65-F5344CB8AC3E}">
        <p14:creationId xmlns:p14="http://schemas.microsoft.com/office/powerpoint/2010/main" val="40956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EAE16A-5BB2-46BF-985F-C96F4BB3D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577"/>
          <a:stretch/>
        </p:blipFill>
        <p:spPr>
          <a:xfrm>
            <a:off x="871396" y="1104355"/>
            <a:ext cx="3548203" cy="4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165C0-3FFE-4837-862E-8B818A4DBBB6}"/>
              </a:ext>
            </a:extLst>
          </p:cNvPr>
          <p:cNvSpPr txBox="1"/>
          <p:nvPr/>
        </p:nvSpPr>
        <p:spPr>
          <a:xfrm>
            <a:off x="5086829" y="1537969"/>
            <a:ext cx="6097554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Государственная премия Республики Татарстан имени Габдуллы Тукая – ежегодная премия Президента (Раиса) Республики Татарстан. Премия присуждается за произведения литературы и искусства, которые получили общественное признание и внесли большой вклад в развитие национальной культуры, а также за значительные научные исследования в области искусствоведения и литературоведения.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46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3EB4E4-3437-46DA-BA61-F1E89814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648" y="1922107"/>
            <a:ext cx="4814597" cy="41129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Мухамедгарифович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Тукай (14.04.1886 – 02.04.1913) 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татарский народный поэт и прозаик, общественный деятель, литературный критик и переводчик. Будучи основоположником поэтической традиции нации, внес вклад в развитие татарского языка. Последователями автора стали многие литераторы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5F14F1-71DE-4998-8382-5E363830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53" y="619607"/>
            <a:ext cx="3807099" cy="541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94462-0CF8-472B-9B1C-C012612B6545}"/>
              </a:ext>
            </a:extLst>
          </p:cNvPr>
          <p:cNvSpPr txBox="1"/>
          <p:nvPr/>
        </p:nvSpPr>
        <p:spPr>
          <a:xfrm>
            <a:off x="1203648" y="951723"/>
            <a:ext cx="50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Тукай</a:t>
            </a:r>
          </a:p>
        </p:txBody>
      </p:sp>
    </p:spTree>
    <p:extLst>
      <p:ext uri="{BB962C8B-B14F-4D97-AF65-F5344CB8AC3E}">
        <p14:creationId xmlns:p14="http://schemas.microsoft.com/office/powerpoint/2010/main" val="24671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DB4CF5-0F01-4D12-B6C9-70D2D15D92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5279" y="1697954"/>
            <a:ext cx="5183731" cy="346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0939BDAE-C8B6-E941-C78D-90EECB74C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4285" y="2231967"/>
            <a:ext cx="4754880" cy="23940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Родине основоположника татарской литературы – Габдуллы Тукая – в 1960 году в доме крестьянина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Сагди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где будущий поэт жил с 4 лет, был основан музей.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B6EC7-B3E9-047B-9FC8-FA47C56E7F16}"/>
              </a:ext>
            </a:extLst>
          </p:cNvPr>
          <p:cNvSpPr txBox="1"/>
          <p:nvPr/>
        </p:nvSpPr>
        <p:spPr>
          <a:xfrm>
            <a:off x="928253" y="5098944"/>
            <a:ext cx="5000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Г. Тукая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Кырлае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44D4DB-78FC-4936-B29D-BC0F0832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5" y="886408"/>
            <a:ext cx="5100735" cy="51007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атарский поэт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Тукай прожил недолго: всего 26 лет. Но за это время он издал около 30 томов стихов, одним из первых в Казани стал писать для детей и выпустил несколько трудов о татарском фольклоре. Благодаря Тукаю жители Татарстана познакомились с творчеством Пушкина, Лермонтова и других русских поэтов, многие его произведения стали основой для песен, а балет по поэме «Шурале» ставили на сцене Мариинского и Большого театров.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CB8014-E7F5-4AE3-B57F-4ADE55B2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37" y="1258699"/>
            <a:ext cx="5514723" cy="4340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AF833-E753-4F99-B6BD-B3054D10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34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годы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7641B-A58D-480C-8318-8524B1B91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445" y="1826934"/>
            <a:ext cx="10294776" cy="10534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Тукай родился в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Татарстане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 деревне </a:t>
            </a:r>
            <a:r>
              <a:rPr lang="ru-RU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Кушлауч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недалеко от Казани. Мальчику было пять месяцев, когда умер его отец, а через три года умерла и мать.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C10715-2F0C-4331-9510-7145E39B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80" y="2802267"/>
            <a:ext cx="2505075" cy="341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6E6A6-2738-482E-97D4-0C9F85A0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991" y="2880361"/>
            <a:ext cx="2428875" cy="333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F081E6-9C84-473C-B734-B0CACBF02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25" y="2775494"/>
            <a:ext cx="539115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2ABD1-89B6-567A-F649-767DE1849447}"/>
              </a:ext>
            </a:extLst>
          </p:cNvPr>
          <p:cNvSpPr txBox="1"/>
          <p:nvPr/>
        </p:nvSpPr>
        <p:spPr>
          <a:xfrm>
            <a:off x="134516" y="6255451"/>
            <a:ext cx="42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 – </a:t>
            </a:r>
            <a:r>
              <a:rPr lang="ru-RU" b="0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Мухамедгариф</a:t>
            </a:r>
            <a:r>
              <a:rPr lang="ru-RU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Мухамедгалимов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193B5-A63B-2511-4650-43EDC6D38706}"/>
              </a:ext>
            </a:extLst>
          </p:cNvPr>
          <p:cNvSpPr txBox="1"/>
          <p:nvPr/>
        </p:nvSpPr>
        <p:spPr>
          <a:xfrm>
            <a:off x="8633828" y="622701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</a:t>
            </a:r>
            <a:r>
              <a:rPr lang="ru-RU" b="0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Мамдуда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7D837-0B32-81A2-3429-9AD4C9D925B2}"/>
              </a:ext>
            </a:extLst>
          </p:cNvPr>
          <p:cNvSpPr txBox="1"/>
          <p:nvPr/>
        </p:nvSpPr>
        <p:spPr>
          <a:xfrm>
            <a:off x="4343400" y="558441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еревня </a:t>
            </a:r>
            <a:r>
              <a:rPr lang="ru-RU" b="0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Кушлауч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97641B-A58D-480C-8318-8524B1B91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24" y="1418577"/>
            <a:ext cx="5817476" cy="40208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Сначала будущего поэта передали в семью деда по материнской линии. Там еще одному ребенку были не рады.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«Плакал – некому было утешить,  – вспоминал позже поэт,  –  норовил приласкаться  – некому было приголубить, хотел поесть, попить  – некому пожалеть  – все отталкивали да отпихивали».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Дед с бабушкой не раз пытались устроить мальчика в приемную семью.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884E4A-767F-4063-AF6E-967CFF9DD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0286"/>
            <a:ext cx="3629891" cy="469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0006E-EA3F-DFA2-28DD-B760EBF8B14E}"/>
              </a:ext>
            </a:extLst>
          </p:cNvPr>
          <p:cNvSpPr txBox="1"/>
          <p:nvPr/>
        </p:nvSpPr>
        <p:spPr>
          <a:xfrm>
            <a:off x="838200" y="595819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Габдулла</a:t>
            </a:r>
          </a:p>
        </p:txBody>
      </p:sp>
    </p:spTree>
    <p:extLst>
      <p:ext uri="{BB962C8B-B14F-4D97-AF65-F5344CB8AC3E}">
        <p14:creationId xmlns:p14="http://schemas.microsoft.com/office/powerpoint/2010/main" val="36260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97641B-A58D-480C-8318-8524B1B91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18" y="2014194"/>
            <a:ext cx="4845269" cy="38467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 шесть лет </a:t>
            </a:r>
            <a:r>
              <a:rPr lang="ru-RU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Габдуллу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забрал крестьянин из соседней деревни. Новая семья приняла мальчика хорошо, здесь его любили и растили как родного, обучили грамоте. Через три года его отыскала сестра отца, </a:t>
            </a:r>
            <a:r>
              <a:rPr lang="ru-RU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Газиза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Усманова, и увезла к себе в Уральск.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A5EE9-E117-EBDF-DC67-1243DA740FD5}"/>
              </a:ext>
            </a:extLst>
          </p:cNvPr>
          <p:cNvSpPr txBox="1"/>
          <p:nvPr/>
        </p:nvSpPr>
        <p:spPr>
          <a:xfrm>
            <a:off x="7216714" y="5860981"/>
            <a:ext cx="400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етя Габдуллы –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Газиза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Усманова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453C28-0B08-1974-6AA3-DF179644A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8"/>
          <a:stretch/>
        </p:blipFill>
        <p:spPr>
          <a:xfrm>
            <a:off x="7130989" y="1007830"/>
            <a:ext cx="3855665" cy="484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30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AF1002-1E09-4CE5-91C7-B84A1AC4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076" y="852171"/>
            <a:ext cx="6721151" cy="51536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 Уральске </a:t>
            </a:r>
            <a:r>
              <a:rPr lang="ru-R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Габдуллу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Тукая отдали в школу при мечети медресе «</a:t>
            </a:r>
            <a:r>
              <a:rPr lang="ru-R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Мутыгия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Преподавал в нем имам и просветитель </a:t>
            </a:r>
            <a:r>
              <a:rPr lang="ru-R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Мутыгулла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Тухватуллин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Его дети, с которыми подружился Тукай, были воспитаны на европейский манер, одевались по светской моде и знали несколько языков. Их примеру последовал и Тукай 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вскоре он владел арабским, персидским и турецким, изучил и русский, познакомился с западноевропейскими языками.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медресе способный мальчик стал посещать русский класс, где с большим удовольствием окунулся в мир русской литературы. Особенно привлекала его поэзия Лермонтова и Пушкина, которая в дальнейшем нашла свое отражение в работах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5AC5FF-CD04-4867-B41B-8A0C9A02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852171"/>
            <a:ext cx="3685309" cy="496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BC1AE-3B1E-4849-A68D-CE7D58998199}"/>
              </a:ext>
            </a:extLst>
          </p:cNvPr>
          <p:cNvSpPr txBox="1"/>
          <p:nvPr/>
        </p:nvSpPr>
        <p:spPr>
          <a:xfrm flipH="1">
            <a:off x="1066798" y="6030740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медресе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Мутыгия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6D6FF-41B9-4B3A-B777-61C9614B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870" y="5516325"/>
            <a:ext cx="5029200" cy="798786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Имам и просветитель</a:t>
            </a:r>
            <a:b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Мутыгулла</a:t>
            </a:r>
            <a:r>
              <a:rPr lang="ru-RU" sz="18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Тухватуллин</a:t>
            </a: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D54460-29CE-48E9-8E71-E7EF97AC0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5927" y="576536"/>
            <a:ext cx="3754581" cy="488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72B9A3-1879-457C-80D7-FED70BFEC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133539"/>
            <a:ext cx="5500255" cy="376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88616-CDA8-4C17-9082-A732AE96A6FA}"/>
              </a:ext>
            </a:extLst>
          </p:cNvPr>
          <p:cNvSpPr txBox="1"/>
          <p:nvPr/>
        </p:nvSpPr>
        <p:spPr>
          <a:xfrm>
            <a:off x="1066800" y="567859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этой улице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Тукай после учебы бегал с друзьями на речку Урал</a:t>
            </a:r>
          </a:p>
        </p:txBody>
      </p:sp>
    </p:spTree>
    <p:extLst>
      <p:ext uri="{BB962C8B-B14F-4D97-AF65-F5344CB8AC3E}">
        <p14:creationId xmlns:p14="http://schemas.microsoft.com/office/powerpoint/2010/main" val="32406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1349B4-B9F6-47F9-85C6-B84965B2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330" y="1807779"/>
            <a:ext cx="6543869" cy="42272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Произведения русских классиков настолько повлияли на юного Тукая, что в возрасте 16 лет он начал сам писать стихи. Кроме того, он занялся переводом басен Крылова с русского на татарский, стал писать очерки и статьи на острые социальные и революционные темы, занялся общественно-политической деятельностью.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 доме имама была богатая библиотека, причем духовник собирал не только богословские книги, но и художественную литературу, научные публикации. Вместе с учениками он выпускал рукописные газеты и журналы.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94C784-41AE-44B2-936F-B97D319ED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63519"/>
            <a:ext cx="3150637" cy="455188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401C375-66F8-5479-11CB-04922F6F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16484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Юность</a:t>
            </a:r>
          </a:p>
        </p:txBody>
      </p:sp>
    </p:spTree>
    <p:extLst>
      <p:ext uri="{BB962C8B-B14F-4D97-AF65-F5344CB8AC3E}">
        <p14:creationId xmlns:p14="http://schemas.microsoft.com/office/powerpoint/2010/main" val="30164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11656</TotalTime>
  <Words>1244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-apple-system</vt:lpstr>
      <vt:lpstr>Arial</vt:lpstr>
      <vt:lpstr>Century Gothic</vt:lpstr>
      <vt:lpstr>Garamond</vt:lpstr>
      <vt:lpstr>Times New Roman</vt:lpstr>
      <vt:lpstr>Савон</vt:lpstr>
      <vt:lpstr>Республиканский открытый конкурс творчества  “Тукай безнең күңелләрдә”  – “Тукай в наших сердцах”</vt:lpstr>
      <vt:lpstr>PowerPoint Presentation</vt:lpstr>
      <vt:lpstr>PowerPoint Presentation</vt:lpstr>
      <vt:lpstr>Детские годы</vt:lpstr>
      <vt:lpstr>PowerPoint Presentation</vt:lpstr>
      <vt:lpstr>PowerPoint Presentation</vt:lpstr>
      <vt:lpstr>PowerPoint Presentation</vt:lpstr>
      <vt:lpstr>Имам и просветитель Мутыгулла Тухватуллин</vt:lpstr>
      <vt:lpstr>Юность</vt:lpstr>
      <vt:lpstr>PowerPoint Presentation</vt:lpstr>
      <vt:lpstr>PowerPoint Presentation</vt:lpstr>
      <vt:lpstr>PowerPoint Presentation</vt:lpstr>
      <vt:lpstr>Творческий путь</vt:lpstr>
      <vt:lpstr>PowerPoint Presentation</vt:lpstr>
      <vt:lpstr>PowerPoint Presentation</vt:lpstr>
      <vt:lpstr>PowerPoint Presentation</vt:lpstr>
      <vt:lpstr>PowerPoint Presentation</vt:lpstr>
      <vt:lpstr>Интересные факты о жизни и творчестве Габдуллы Тукая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открытый конкурс творчества  “Тукай безнең күңелләрдә”  – “Тукай в наших сердцах”</dc:title>
  <dc:creator>Алия Саттарова</dc:creator>
  <cp:lastModifiedBy>User</cp:lastModifiedBy>
  <cp:revision>5</cp:revision>
  <dcterms:created xsi:type="dcterms:W3CDTF">2023-04-04T16:25:25Z</dcterms:created>
  <dcterms:modified xsi:type="dcterms:W3CDTF">2023-04-23T19:51:27Z</dcterms:modified>
</cp:coreProperties>
</file>