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804" r:id="rId13"/>
  </p:sldMasterIdLst>
  <p:sldIdLst>
    <p:sldId id="288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5" r:id="rId22"/>
    <p:sldId id="286" r:id="rId23"/>
    <p:sldId id="287" r:id="rId24"/>
    <p:sldId id="289" r:id="rId25"/>
    <p:sldId id="290" r:id="rId26"/>
    <p:sldId id="292" r:id="rId27"/>
    <p:sldId id="291" r:id="rId28"/>
    <p:sldId id="293" r:id="rId29"/>
    <p:sldId id="294" r:id="rId30"/>
    <p:sldId id="29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6600CC"/>
    <a:srgbClr val="CC99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65F-B77C-4679-98ED-69A408C8E11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4F15-8E77-42E8-AD7C-CC2931AE7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65F-B77C-4679-98ED-69A408C8E11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4F15-8E77-42E8-AD7C-CC2931AE7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65F-B77C-4679-98ED-69A408C8E11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4F15-8E77-42E8-AD7C-CC2931AE7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5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5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4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7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65F-B77C-4679-98ED-69A408C8E11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4F15-8E77-42E8-AD7C-CC2931AE7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65F-B77C-4679-98ED-69A408C8E11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4F15-8E77-42E8-AD7C-CC2931AE7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2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65F-B77C-4679-98ED-69A408C8E11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4F15-8E77-42E8-AD7C-CC2931AE7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1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1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5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65F-B77C-4679-98ED-69A408C8E11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4F15-8E77-42E8-AD7C-CC2931AE7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6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65F-B77C-4679-98ED-69A408C8E11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4F15-8E77-42E8-AD7C-CC2931AE7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2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5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65F-B77C-4679-98ED-69A408C8E11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4F15-8E77-42E8-AD7C-CC2931AE7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0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65F-B77C-4679-98ED-69A408C8E11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4F15-8E77-42E8-AD7C-CC2931AE7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65F-B77C-4679-98ED-69A408C8E11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4F15-8E77-42E8-AD7C-CC2931AE7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3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6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C65F-B77C-4679-98ED-69A408C8E11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B4F15-8E77-42E8-AD7C-CC2931AE7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3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9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2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9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5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0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8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3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8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640960" cy="244827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помним!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годимся!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7536" y="3516499"/>
            <a:ext cx="4176464" cy="2088232"/>
          </a:xfrm>
        </p:spPr>
        <p:txBody>
          <a:bodyPr>
            <a:normAutofit fontScale="700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</a:rPr>
              <a:t>Ильянова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Наталья Борисовна</a:t>
            </a:r>
          </a:p>
          <a:p>
            <a:pPr algn="l">
              <a:spcBef>
                <a:spcPts val="0"/>
              </a:spcBef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учитель начальных классов</a:t>
            </a:r>
          </a:p>
          <a:p>
            <a:pPr algn="l">
              <a:spcBef>
                <a:spcPts val="0"/>
              </a:spcBef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ЧОУ «Татнефть-школа»</a:t>
            </a:r>
          </a:p>
          <a:p>
            <a:pPr algn="l">
              <a:spcBef>
                <a:spcPts val="0"/>
              </a:spcBef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г. Альметьевск</a:t>
            </a:r>
          </a:p>
          <a:p>
            <a:pPr algn="l">
              <a:spcBef>
                <a:spcPts val="0"/>
              </a:spcBef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Меркулова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Оксана Николаевна</a:t>
            </a:r>
          </a:p>
          <a:p>
            <a:pPr algn="l">
              <a:spcBef>
                <a:spcPts val="0"/>
              </a:spcBef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Воспитатель группы продленного дня</a:t>
            </a:r>
          </a:p>
          <a:p>
            <a:pPr algn="l">
              <a:spcBef>
                <a:spcPts val="0"/>
              </a:spcBef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ЧОУ «Татнефть-школа»</a:t>
            </a:r>
          </a:p>
          <a:p>
            <a:pPr algn="l">
              <a:spcBef>
                <a:spcPts val="0"/>
              </a:spcBef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г. Альметьевск</a:t>
            </a:r>
          </a:p>
          <a:p>
            <a:pPr algn="l">
              <a:spcBef>
                <a:spcPts val="0"/>
              </a:spcBef>
            </a:pP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7164288" y="5589240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Танк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, герой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Великой Отечественной войны?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2673929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9900CC"/>
                </a:solidFill>
                <a:latin typeface="Comic Sans MS" pitchFamily="66" charset="0"/>
              </a:rPr>
              <a:t> </a:t>
            </a:r>
            <a:r>
              <a:rPr lang="ru-RU" sz="2500" b="1" dirty="0">
                <a:solidFill>
                  <a:srgbClr val="002060"/>
                </a:solidFill>
                <a:latin typeface="Comic Sans MS" pitchFamily="66" charset="0"/>
              </a:rPr>
              <a:t>АК-45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2636912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Comic Sans MS" pitchFamily="66" charset="0"/>
              </a:rPr>
              <a:t>Т-34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68004" y="4365104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Comic Sans MS" pitchFamily="66" charset="0"/>
              </a:rPr>
              <a:t>ТУ-144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8241798" y="61653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4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584" y="764704"/>
            <a:ext cx="7560840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Самое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известное танковое сражение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Великой Отечественной войны произошло в ходе…?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2992833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Битва за Москву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3922" y="4525638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Курская битва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2992833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Битва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за Сталинград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309425" y="609329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Какой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крупной битвой закончилась Великая Отечественная война?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2492896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Битва за Берлин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5220072" y="2492896"/>
            <a:ext cx="2880000" cy="720080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Битва за Москву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68004" y="3789040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Битва за Севастополь</a:t>
            </a: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0" y="4869160"/>
            <a:ext cx="239970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95358" y="609329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Где было водружено Знамя Победы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30 апреля 1945 года?</a:t>
            </a:r>
          </a:p>
          <a:p>
            <a:pPr algn="ctr"/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1" y="2996952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Москве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2996952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 Берлине над рейхстагом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4509120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 Бресте</a:t>
            </a:r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" y="4725144"/>
            <a:ext cx="23955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67222" y="609329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Какое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название получил парад, прошедший на Красной площади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24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июня 1945 года?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2996952"/>
            <a:ext cx="2880000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Парад победителей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56268" y="3041837"/>
            <a:ext cx="3312368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Парад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Советской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армии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4509120"/>
            <a:ext cx="2880000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CC"/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Парад Победы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9" y="4725144"/>
            <a:ext cx="23955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295358" y="609329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827584" y="764704"/>
            <a:ext cx="7560840" cy="108012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Сколько городов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имеют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звание «Город-герой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»?</a:t>
            </a:r>
          </a:p>
          <a:p>
            <a:pPr algn="ctr"/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3327" y="2420888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12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4088" y="2420888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9900CC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11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4097847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9900CC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1" y="4817927"/>
            <a:ext cx="23955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95358" y="6021288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Когда наша страна отмечает великий праздник День Победы?</a:t>
            </a:r>
          </a:p>
          <a:p>
            <a:pPr algn="ctr"/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2492896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 мая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2492896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9 мая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68788" y="4293096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23 февраля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1" y="4817927"/>
            <a:ext cx="23955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97648" y="609329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3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3955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27584" y="764704"/>
            <a:ext cx="7560840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Эта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ленточка – официальный символ Дня Победы в России.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Как она называется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?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6597" y="2780928"/>
            <a:ext cx="3168032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Суворовская лента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2780928"/>
            <a:ext cx="2880000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Георгиевская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лента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3808" y="4077072"/>
            <a:ext cx="331220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Нахимовская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лента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7956056" y="6235749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3.ppt-online.org/files3/slide/m/maenXKSBkGVPRZOLsjFYx6Ii5yb8qoQwWDU2ht/slide-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b="3398"/>
          <a:stretch/>
        </p:blipFill>
        <p:spPr bwMode="auto">
          <a:xfrm>
            <a:off x="827584" y="620688"/>
            <a:ext cx="7647845" cy="578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97" y="6212051"/>
            <a:ext cx="6524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36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 каком году началась Великая Отечественная война?</a:t>
            </a:r>
          </a:p>
          <a:p>
            <a:pPr algn="ctr"/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636912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1945 г.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4149080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1935 г.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424" y="2636912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1941 г.</a:t>
            </a:r>
          </a:p>
          <a:p>
            <a:pPr algn="ctr"/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7" y="4509120"/>
            <a:ext cx="26892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7812782" y="609329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9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84887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7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algn="ctr"/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Какое государство вторглось на территорию нашей страны </a:t>
            </a:r>
          </a:p>
          <a:p>
            <a:pPr algn="ctr"/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22 июня 1941 года?</a:t>
            </a:r>
          </a:p>
          <a:p>
            <a:pPr algn="ctr"/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6892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148064" y="2636912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Германия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2636912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США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12020" y="4098598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Италия</a:t>
            </a:r>
          </a:p>
          <a:p>
            <a:pPr algn="ctr"/>
            <a:endParaRPr lang="ru-RU" dirty="0"/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070388" y="61653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Какой 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город первым принял на себя удар немецко-фашистских войск?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3338" y="2420888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г. Москва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2420888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г. Сталинград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68004" y="4005064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г. Брест</a:t>
            </a:r>
          </a:p>
          <a:p>
            <a:pPr algn="ctr"/>
            <a:endParaRPr lang="ru-RU" dirty="0"/>
          </a:p>
        </p:txBody>
      </p:sp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8100603" y="6021288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548680"/>
            <a:ext cx="7560840" cy="3024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Этот город-музей с прекрасными дворцами, величественными храмами и разнообразными памятниками посещают туристы со всего мира. Его история сохранила страшные страницы военного времени и навсегда связала с ним слово «блокада».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4212809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Ленинград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4149080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Москва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66581" y="5445224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Севастополь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8172080" y="6169599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Как звали девочку, которая вела дневник в блокадном Ленинграде?</a:t>
            </a:r>
          </a:p>
          <a:p>
            <a:pPr algn="ctr"/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5511" y="2492896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Таня Савичева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63840" y="2492896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Оля Морозова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68004" y="4005064"/>
            <a:ext cx="320419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Таня Свиридова</a:t>
            </a:r>
            <a:endParaRPr lang="ru-RU" sz="27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8100603" y="61653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 какому озеру проходила «Дорога жизни» во время блокады Ленинграда?</a:t>
            </a:r>
          </a:p>
          <a:p>
            <a:pPr algn="ctr"/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2996952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Онежское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2996952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Ладожское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4509120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айкал</a:t>
            </a:r>
          </a:p>
          <a:p>
            <a:pPr algn="ctr"/>
            <a:endParaRPr lang="ru-RU" dirty="0"/>
          </a:p>
        </p:txBody>
      </p:sp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8100603" y="61653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каком городе можно посетить Мамаев курган, на котором расположен памятник-ансамбль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Героям Сталинградской битвы»?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3212976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Смоленск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60966" y="3212976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Брест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888" y="4494360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Волгоград</a:t>
            </a:r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2" y="4988388"/>
            <a:ext cx="2051787" cy="153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325723" y="6097249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778100"/>
            <a:ext cx="756084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Как </a:t>
            </a:r>
            <a:r>
              <a:rPr lang="ru-RU" sz="27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называлась самая известная ракетная установка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Великой Отечественной войны?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2730199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«Светлана»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63840" y="2730199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«Маруся»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4235225"/>
            <a:ext cx="288000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9900CC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«Катюша»</a:t>
            </a:r>
          </a:p>
          <a:p>
            <a:pPr algn="ctr"/>
            <a:endParaRPr lang="ru-RU" dirty="0"/>
          </a:p>
        </p:txBody>
      </p:sp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8281290" y="609329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601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thrd1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325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13_Тема Office</vt:lpstr>
      <vt:lpstr>Мы помним! Мы годимся!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</cp:lastModifiedBy>
  <cp:revision>51</cp:revision>
  <dcterms:created xsi:type="dcterms:W3CDTF">2023-04-28T15:48:25Z</dcterms:created>
  <dcterms:modified xsi:type="dcterms:W3CDTF">2024-05-06T14:52:23Z</dcterms:modified>
</cp:coreProperties>
</file>