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jp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4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7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1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B069C-F858-E04F-4F08-7909F37BB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Мои летние каникулы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A11E56-DE5C-615E-2A75-9806557732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Выполнил: Сафаров </a:t>
            </a:r>
            <a:r>
              <a:rPr lang="ru-RU" dirty="0" err="1">
                <a:solidFill>
                  <a:schemeClr val="accent1"/>
                </a:solidFill>
              </a:rPr>
              <a:t>радэль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эркинович</a:t>
            </a:r>
            <a:endParaRPr lang="ru-RU" dirty="0">
              <a:solidFill>
                <a:schemeClr val="accent1"/>
              </a:solidFill>
            </a:endParaRPr>
          </a:p>
          <a:p>
            <a:r>
              <a:rPr lang="ru-RU" dirty="0">
                <a:solidFill>
                  <a:schemeClr val="accent1"/>
                </a:solidFill>
              </a:rPr>
              <a:t>МБОУ лицей 1 </a:t>
            </a:r>
            <a:r>
              <a:rPr lang="ru-RU" dirty="0" err="1">
                <a:solidFill>
                  <a:schemeClr val="accent1"/>
                </a:solidFill>
              </a:rPr>
              <a:t>змр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рт</a:t>
            </a:r>
            <a:endParaRPr lang="ru-RU" dirty="0">
              <a:solidFill>
                <a:schemeClr val="accent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Учитель: </a:t>
            </a:r>
            <a:r>
              <a:rPr lang="ru-RU" dirty="0" err="1">
                <a:solidFill>
                  <a:schemeClr val="bg1"/>
                </a:solidFill>
              </a:rPr>
              <a:t>шибалова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наталья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владимировна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5C8591-0B23-9EBE-DED4-DFC956905FB8}"/>
              </a:ext>
            </a:extLst>
          </p:cNvPr>
          <p:cNvSpPr txBox="1"/>
          <p:nvPr/>
        </p:nvSpPr>
        <p:spPr>
          <a:xfrm>
            <a:off x="5142479" y="238703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1F55F1-E4A7-FC2A-8765-AA9709A004A7}"/>
              </a:ext>
            </a:extLst>
          </p:cNvPr>
          <p:cNvSpPr txBox="1"/>
          <p:nvPr/>
        </p:nvSpPr>
        <p:spPr>
          <a:xfrm>
            <a:off x="5142479" y="2509497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6D2BC8-2A79-F348-7018-EE9537D40A95}"/>
              </a:ext>
            </a:extLst>
          </p:cNvPr>
          <p:cNvSpPr txBox="1"/>
          <p:nvPr/>
        </p:nvSpPr>
        <p:spPr>
          <a:xfrm>
            <a:off x="5142479" y="2509497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03DE962F-8C5B-4AF7-2711-1B1AD162F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3" y="508286"/>
            <a:ext cx="3457813" cy="38300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93019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D4408-580C-45BD-0DEC-24DA0E3A6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F0AB22F-72DE-192D-EF4F-896E370468A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4596" y="92177"/>
            <a:ext cx="4501575" cy="6173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C5B24840-4437-B3B7-D5F2-C356008B2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077" y="685800"/>
            <a:ext cx="3556329" cy="44434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2A2EF2E3-4479-9373-B54C-F4D07CBFD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406" y="92177"/>
            <a:ext cx="4401505" cy="6295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29980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D90C5E-1DB2-4C3C-77E5-2C9114092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3F566A0-3834-5B4B-81EA-9D065A47913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0500" y="540884"/>
            <a:ext cx="4473347" cy="5623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AC840D04-B6AE-1E2A-8622-A05E002F0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858" y="857250"/>
            <a:ext cx="3400652" cy="45924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8E9C89B9-4CB7-45E1-5F14-BB611FBB7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982" y="183696"/>
            <a:ext cx="4704670" cy="58782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25710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4C6E7-485B-CCF5-715A-C5F79EA7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0423"/>
            <a:ext cx="10396882" cy="1151965"/>
          </a:xfrm>
        </p:spPr>
        <p:txBody>
          <a:bodyPr>
            <a:normAutofit/>
          </a:bodyPr>
          <a:lstStyle/>
          <a:p>
            <a:r>
              <a:rPr lang="ru-RU" sz="3200" dirty="0"/>
              <a:t>Лето –замечательная пора!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F5FDB5-17F4-C323-DE62-64A7D90D2BB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031541"/>
            <a:ext cx="4061732" cy="4387503"/>
          </a:xfrm>
        </p:spPr>
        <p:txBody>
          <a:bodyPr>
            <a:noAutofit/>
          </a:bodyPr>
          <a:lstStyle/>
          <a:p>
            <a:r>
              <a:rPr lang="ru-RU" sz="1600" dirty="0"/>
              <a:t>Лето – самая замечательная пора и лучшее время для отдыха. Оно дарит нам много новых впечатлений, эмоций и открытий. Я всегда с нетерпением жду летних каникул, ведь есть возможность отдохнуть от учебы в школе. Каждое лето я провожу по-своему интересно. В этому году мои каникулы прошли отлично. Я люблю лето за теплую погоду, летние виды отдыха и развлечений и конечно же  за путешествия! Большую часть каникул я провёл путешествуя, ведь лето самое подходящее время года для этого!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4624AA83-7BF7-34E6-314B-6B8DA1FF7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550" y="766956"/>
            <a:ext cx="3626679" cy="43875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5E8F7B60-1777-D927-41F0-CFB2C2A2A9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9926" r="9926"/>
          <a:stretch/>
        </p:blipFill>
        <p:spPr>
          <a:xfrm>
            <a:off x="8129780" y="319493"/>
            <a:ext cx="3626679" cy="43875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35059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B5B31-E49C-D496-DF67-1EA824805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7116"/>
            <a:ext cx="10396882" cy="1151965"/>
          </a:xfrm>
        </p:spPr>
        <p:txBody>
          <a:bodyPr>
            <a:normAutofit/>
          </a:bodyPr>
          <a:lstStyle/>
          <a:p>
            <a:r>
              <a:rPr lang="ru-RU" sz="3200" dirty="0"/>
              <a:t>Культурная столица России!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B73D7E-B7BA-0CFB-E342-B71495BD82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133321" y="746031"/>
            <a:ext cx="3912759" cy="4454116"/>
          </a:xfrm>
        </p:spPr>
        <p:txBody>
          <a:bodyPr>
            <a:noAutofit/>
          </a:bodyPr>
          <a:lstStyle/>
          <a:p>
            <a:r>
              <a:rPr lang="ru-RU" sz="1600" dirty="0"/>
              <a:t>В начале своих каникул я посетил культурную столицу России - Санкт - Петербург!  </a:t>
            </a:r>
            <a:r>
              <a:rPr lang="ru-RU" sz="1600" dirty="0" err="1"/>
              <a:t>Здесь,я</a:t>
            </a:r>
            <a:r>
              <a:rPr lang="ru-RU" sz="1600" dirty="0"/>
              <a:t> не в первые, но мне очень нравиться этот город, сюда хочется возвращаться снова и снова! Сложно придумать того, чего нет в Санкт-Петербурге. Потрясающие дворцы, храмы, мосты, памятники, парки, музеи и многое другое. Мы посетили очень много выставок, музеев ,  в которых не были ранее. Эрмитаж - один из самых больших музеев мира, который обойти за один день просто невозможно! Но наша цель в этом году был </a:t>
            </a:r>
            <a:r>
              <a:rPr lang="ru-RU" sz="1600" dirty="0" err="1"/>
              <a:t>кронштадт</a:t>
            </a:r>
            <a:r>
              <a:rPr lang="ru-RU" sz="1600" dirty="0"/>
              <a:t> !  Славный город - порт военно-морской!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9C512A-CEAC-931B-5417-738BA4583B44}"/>
              </a:ext>
            </a:extLst>
          </p:cNvPr>
          <p:cNvSpPr txBox="1"/>
          <p:nvPr/>
        </p:nvSpPr>
        <p:spPr>
          <a:xfrm>
            <a:off x="5142479" y="2397238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431F4490-AFD6-8924-FE19-B0300EBFC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120" y="238053"/>
            <a:ext cx="3915452" cy="51843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FF5C5FBC-E3AC-F380-D5CF-CA84CE2D3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030" y="550361"/>
            <a:ext cx="3340498" cy="4845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43461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BA29D6-0B0A-7C0D-B71A-47AA47579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83709"/>
            <a:ext cx="10396882" cy="1151965"/>
          </a:xfrm>
        </p:spPr>
        <p:txBody>
          <a:bodyPr>
            <a:normAutofit/>
          </a:bodyPr>
          <a:lstStyle/>
          <a:p>
            <a:r>
              <a:rPr lang="ru-RU" sz="3200" dirty="0"/>
              <a:t>Культурная столица </a:t>
            </a:r>
            <a:r>
              <a:rPr lang="ru-RU" sz="3200" dirty="0" err="1"/>
              <a:t>россии</a:t>
            </a:r>
            <a:r>
              <a:rPr lang="ru-RU" sz="3200" dirty="0"/>
              <a:t>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582150-AB8B-E474-D3BE-8A52AAA03F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410252"/>
            <a:ext cx="4765902" cy="33111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Наша прогулка началась с Петровского парка! Ухоженный, цветы, дорожки, скамеечки, всё имеется для комфортного отдыха. В центре разумеется фигура Петра Первого. Образ его внушителен и величественен. И не удивительно, ведь именно ему город обязан своим появлением, жители это помнят! Так же привлекло моё внимание огромное количество кораблей ! Далее мы прогулялись по Якорной площади и конечно же посетили морской собор -Пожалуй это один из самых красивых соборов, которые мне приходилось видеть. Рассказывать можно вечно о том, что мы там увидели! Эмоций </a:t>
            </a:r>
            <a:r>
              <a:rPr lang="ru-RU" sz="1600" dirty="0" err="1"/>
              <a:t>много!Кронштадт-удивительный</a:t>
            </a:r>
            <a:r>
              <a:rPr lang="ru-RU" sz="1600" dirty="0"/>
              <a:t> город, молодой, но с такой богатой историей.</a:t>
            </a:r>
          </a:p>
          <a:p>
            <a:r>
              <a:rPr lang="ru-RU" sz="1600" dirty="0"/>
              <a:t>Так же советую вам посетить Петергоф - просто завораживает!( был ранее)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D9588F4-B125-6D52-15F5-698650E98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134" y="414737"/>
            <a:ext cx="4765901" cy="55865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0510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3018E9-128A-85EC-3F97-C177CAD56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83709"/>
            <a:ext cx="10396882" cy="1151965"/>
          </a:xfrm>
        </p:spPr>
        <p:txBody>
          <a:bodyPr>
            <a:normAutofit/>
          </a:bodyPr>
          <a:lstStyle/>
          <a:p>
            <a:r>
              <a:rPr lang="ru-RU" sz="3200" dirty="0"/>
              <a:t>Бесподобный северный </a:t>
            </a:r>
            <a:r>
              <a:rPr lang="ru-RU" sz="3200" dirty="0" err="1"/>
              <a:t>кавказ-пятигорск</a:t>
            </a:r>
            <a:r>
              <a:rPr lang="ru-RU" sz="3200" dirty="0"/>
              <a:t>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47E6B0-F43B-4E0E-BFA2-45913D04EC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123823" y="868256"/>
            <a:ext cx="4192360" cy="4378098"/>
          </a:xfrm>
        </p:spPr>
        <p:txBody>
          <a:bodyPr>
            <a:noAutofit/>
          </a:bodyPr>
          <a:lstStyle/>
          <a:p>
            <a:r>
              <a:rPr lang="ru-RU" sz="1600" dirty="0"/>
              <a:t>Второй месяц своих каникул мы посвятили славному городку Пятигорску! Я стал фанатом этого чудесного места, особенно ,,народными ваннами - сероводородными! Круглый год температура в этих "ваннах" от 40 до 70 </a:t>
            </a:r>
            <a:r>
              <a:rPr lang="ru-RU" sz="1600" dirty="0" err="1"/>
              <a:t>градусов!Бесподобное</a:t>
            </a:r>
            <a:r>
              <a:rPr lang="ru-RU" sz="1600" dirty="0"/>
              <a:t> зрелище! здесь первоклассные пейзажи и горные виды Машука, Бештау и заснеженных вершин Эльбруса и Большого Кавказского Хребта, любоваться которыми можно, не покидая курортной зоны Пятигорска. Масса интересных мест и экскурсий, в том числе </a:t>
            </a:r>
            <a:r>
              <a:rPr lang="ru-RU" sz="1600" dirty="0" err="1"/>
              <a:t>Лермонтовские</a:t>
            </a:r>
            <a:r>
              <a:rPr lang="ru-RU" sz="1600" dirty="0"/>
              <a:t> места, источники и нарзаны с «живой водой» (абсолютно бесплатной).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C8DC0CE-CAE2-627E-0584-D752A4989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3464" y="292273"/>
            <a:ext cx="3687653" cy="4963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6114C973-A08A-CE4C-26BA-5FA77E131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478" y="787767"/>
            <a:ext cx="3351893" cy="4548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08515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A8DEA7-85A5-BF8C-46F8-DB98209BC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12399"/>
            <a:ext cx="10396882" cy="1151965"/>
          </a:xfrm>
        </p:spPr>
        <p:txBody>
          <a:bodyPr>
            <a:normAutofit/>
          </a:bodyPr>
          <a:lstStyle/>
          <a:p>
            <a:r>
              <a:rPr lang="ru-RU" sz="3200" dirty="0"/>
              <a:t>Бесподобный северный Кавказ –</a:t>
            </a:r>
            <a:r>
              <a:rPr lang="ru-RU" sz="3200" dirty="0" err="1"/>
              <a:t>пятигорск</a:t>
            </a:r>
            <a:r>
              <a:rPr lang="ru-RU" sz="3200" dirty="0"/>
              <a:t>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8A65D1-9920-273E-283F-74C964A1214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081117"/>
            <a:ext cx="2013289" cy="39998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Очень комфортный мягкий климат круглый год, а еще чистейший воздух, которым не надышаться после загазованных мегаполисов! Пятигорск очень понравился, я увидел  многое, но далеко не всё, что есть в этом интересном городе. Сюда хочется непременно вернуться!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9A03084-2AD9-1290-39BF-873A906A3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436" y="719666"/>
            <a:ext cx="3244203" cy="45660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01A18F83-D68F-E98D-7419-82BB5B361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0708" y="363583"/>
            <a:ext cx="2563495" cy="44139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038F1019-6C77-5D8B-27ED-F688B982F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599" y="687232"/>
            <a:ext cx="3120571" cy="47875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73199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69DFA-ACC0-63F3-8B62-16A02413E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04245"/>
            <a:ext cx="10396882" cy="3192236"/>
          </a:xfrm>
        </p:spPr>
        <p:txBody>
          <a:bodyPr>
            <a:normAutofit/>
          </a:bodyPr>
          <a:lstStyle/>
          <a:p>
            <a:r>
              <a:rPr lang="ru-RU" sz="3200" dirty="0"/>
              <a:t>Хоккейное лето со смыслом! </a:t>
            </a:r>
            <a:r>
              <a:rPr lang="ru-RU" sz="3200" dirty="0" err="1"/>
              <a:t>Адлер,Сочи</a:t>
            </a:r>
            <a:r>
              <a:rPr lang="ru-RU" sz="3200" dirty="0"/>
              <a:t>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67B63A-2F6D-B9FA-F632-49B7681694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127224" y="1134710"/>
            <a:ext cx="3035752" cy="3311189"/>
          </a:xfrm>
        </p:spPr>
        <p:txBody>
          <a:bodyPr>
            <a:noAutofit/>
          </a:bodyPr>
          <a:lstStyle/>
          <a:p>
            <a:r>
              <a:rPr lang="ru-RU" sz="1600" dirty="0"/>
              <a:t>И последний месяц своих каникул,  был самым запоминающимся и интереснейшим! я бы назвал хоккейное лето со смыслом! И да </a:t>
            </a:r>
            <a:r>
              <a:rPr lang="ru-RU" sz="1600" dirty="0" err="1"/>
              <a:t>да</a:t>
            </a:r>
            <a:r>
              <a:rPr lang="ru-RU" sz="1600" dirty="0"/>
              <a:t> я был в  хоккейном лагере  в городе Сочи, на берегу моря, под лучами солнца,  </a:t>
            </a:r>
            <a:r>
              <a:rPr lang="ru-RU" sz="1600" dirty="0" err="1"/>
              <a:t>тренеровки</a:t>
            </a:r>
            <a:r>
              <a:rPr lang="ru-RU" sz="1600" dirty="0"/>
              <a:t> на льду в Олимпийском парке, </a:t>
            </a:r>
            <a:r>
              <a:rPr lang="ru-RU" sz="1600" dirty="0" err="1"/>
              <a:t>офп</a:t>
            </a:r>
            <a:r>
              <a:rPr lang="ru-RU" sz="1600" dirty="0"/>
              <a:t>(земля), водное поло, дружный и самый лучший отряд!! Хоккейное лето со смыслом прошло великолепно!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8FD1E3A8-BEBC-D80F-715F-00650CEA6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751" y="753567"/>
            <a:ext cx="3567115" cy="46960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28ED7AC5-A93F-D2C6-539E-C423614AB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258" y="453513"/>
            <a:ext cx="4255634" cy="5418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76073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AB75B4-36FB-3E0F-7858-7079DEDA0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1655"/>
            <a:ext cx="10396882" cy="1151965"/>
          </a:xfrm>
        </p:spPr>
        <p:txBody>
          <a:bodyPr>
            <a:normAutofit/>
          </a:bodyPr>
          <a:lstStyle/>
          <a:p>
            <a:r>
              <a:rPr lang="ru-RU" sz="3200" dirty="0"/>
              <a:t>Хоккейное лето со смыслом! Адлер</a:t>
            </a:r>
            <a:r>
              <a:rPr lang="ru-RU" sz="3200"/>
              <a:t>, Сочи!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B19237-B14B-B47F-7C21-684C1D53A1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5328" y="1318405"/>
            <a:ext cx="3151413" cy="33111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Самые лучшие тренера Ринат Абдуллин и Владимир </a:t>
            </a:r>
            <a:r>
              <a:rPr lang="ru-RU" sz="1600" dirty="0" err="1"/>
              <a:t>Каманцев</a:t>
            </a:r>
            <a:r>
              <a:rPr lang="ru-RU" sz="1600" dirty="0"/>
              <a:t>. Мы были словно в другом мире! Теплая встреча с Хоккейным клубом «Сочи». Грандиозное ледовое шоу ,,История Любви </a:t>
            </a:r>
            <a:r>
              <a:rPr lang="ru-RU" sz="1600" dirty="0" err="1"/>
              <a:t>Шахерезады</a:t>
            </a:r>
            <a:r>
              <a:rPr lang="ru-RU" sz="1600" dirty="0"/>
              <a:t>,, Татьяны </a:t>
            </a:r>
            <a:r>
              <a:rPr lang="ru-RU" sz="1600" dirty="0" err="1"/>
              <a:t>Навки</a:t>
            </a:r>
            <a:r>
              <a:rPr lang="ru-RU" sz="1600" dirty="0"/>
              <a:t>, встреча не менее теплая с Илья Коробко +автограф от него(звезда сериала «Молодежка» Михаил Пономарев)В завершении смены состоялась игра "Угадай мелодию" и   взрывная пенная дискотека. и многое другое. Было Классно!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51DFAB6-E089-57FE-28AF-8E38EF98A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073" y="880707"/>
            <a:ext cx="3025943" cy="4556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A641ED27-2B67-EEB8-05B8-47CAF4D61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931" y="570827"/>
            <a:ext cx="4794008" cy="47767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18788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B452-7CEE-C7EA-FE95-7258234D9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460"/>
            <a:ext cx="10396882" cy="1151965"/>
          </a:xfrm>
        </p:spPr>
        <p:txBody>
          <a:bodyPr>
            <a:normAutofit/>
          </a:bodyPr>
          <a:lstStyle/>
          <a:p>
            <a:r>
              <a:rPr lang="ru-RU" sz="3200" dirty="0"/>
              <a:t>Надеюсь, следующее лето будет таким же весёлым и интересным!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2ACEF01-62C3-1593-B33D-813B5924A88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4887" y="1407744"/>
            <a:ext cx="3650875" cy="42025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D74225BC-C279-8D53-7296-DB4C5AE80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214" y="955067"/>
            <a:ext cx="4064000" cy="49478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E72B41D5-7128-457E-DA9D-550DDD848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1524" y="763317"/>
            <a:ext cx="3909732" cy="4846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415631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11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Главное мероприятие</vt:lpstr>
      <vt:lpstr>Мои летние каникулы</vt:lpstr>
      <vt:lpstr>Лето –замечательная пора!</vt:lpstr>
      <vt:lpstr>Культурная столица России!</vt:lpstr>
      <vt:lpstr>Культурная столица россии!</vt:lpstr>
      <vt:lpstr>Бесподобный северный кавказ-пятигорск!</vt:lpstr>
      <vt:lpstr>Бесподобный северный Кавказ –пятигорск!</vt:lpstr>
      <vt:lpstr>Хоккейное лето со смыслом! Адлер,Сочи!</vt:lpstr>
      <vt:lpstr>Хоккейное лето со смыслом! Адлер, Сочи!</vt:lpstr>
      <vt:lpstr>Надеюсь, следующее лето будет таким же весёлым и интересным!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 летние каникулы</dc:title>
  <dc:creator>Гостевой пользователь</dc:creator>
  <cp:lastModifiedBy>Радэль Сафаров</cp:lastModifiedBy>
  <cp:revision>11</cp:revision>
  <dcterms:created xsi:type="dcterms:W3CDTF">2023-09-18T05:02:34Z</dcterms:created>
  <dcterms:modified xsi:type="dcterms:W3CDTF">2023-09-20T06:01:17Z</dcterms:modified>
</cp:coreProperties>
</file>