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9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7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6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54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5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46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470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7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3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23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858E2-643E-4635-99A6-BB44C960305C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550F7-86A0-41DB-B5DD-6A07DCA21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424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717" y="1353589"/>
            <a:ext cx="5902856" cy="2545747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СЕМЬЯ ПРИЧАСТНА       К ТОЙ ПОБЕДЕ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0480" y="4498428"/>
            <a:ext cx="3657600" cy="2162264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5 «А» класса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Гатаулина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Арина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руководитель,</a:t>
            </a:r>
          </a:p>
          <a:p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Тимергалиева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Лейсан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Раифовна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16221"/>
            <a:ext cx="4968834" cy="475330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в родной город, он начинает работу на секретном военном объекте. Его задача была не допустить утечки информации, вычислить шпиона, который бы мог навредить работе военного объекта.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5" t="17315" r="1125" b="16711"/>
          <a:stretch/>
        </p:blipFill>
        <p:spPr>
          <a:xfrm>
            <a:off x="7113321" y="816221"/>
            <a:ext cx="3740726" cy="5396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780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524" y="690508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 время ему пришлось соблюдать конспирацию, чтобы его семью не уничтожили враги Советской Власти. В то время у деда было 8 дочерей.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девочки не выжили и умерли от голода. После войны родилась еще одна дочь. До конца войны дед проработал на этом закрытом военном объекте.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93" b="33853"/>
          <a:stretch/>
        </p:blipFill>
        <p:spPr>
          <a:xfrm>
            <a:off x="5320146" y="2866177"/>
            <a:ext cx="5510150" cy="374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25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208108"/>
            <a:ext cx="10515600" cy="435133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 закрытом военном объекте, выявил шпиона, который передавал секретные данные противникам.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05" b="34892"/>
          <a:stretch/>
        </p:blipFill>
        <p:spPr>
          <a:xfrm>
            <a:off x="3340492" y="2680011"/>
            <a:ext cx="5511013" cy="3615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2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078" y="566840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 был примером для всей семьи, что сыграло большую роль в выборе профессии его внуков. Один внук полковник СА СССР. Второй внук прапорщик роты розыска   ВВ МВД СССР.  Третий внук майор полиции РФ, а всего у него было пятеро внуков и две внучки.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01" y="2742507"/>
            <a:ext cx="3234517" cy="373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807" y="2742505"/>
            <a:ext cx="3651275" cy="373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471" y="2742505"/>
            <a:ext cx="2740402" cy="3734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339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60558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6" y="1825625"/>
            <a:ext cx="10272156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Зная историю наших предков, нельзя допускать ошибки прошлого.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Ценить, уважать и не забывать подвиги солдат, которые подарили нам мирное небо над головой рискуя своей жизнью.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35219"/>
            <a:ext cx="10515600" cy="1190406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498" y="1954923"/>
            <a:ext cx="4550978" cy="424399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на примере жизни одного человека политические перипетии нашей Родины.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работа служит для того, чтобы напомнить нынешнему поколению о трудности жизни и героизме в военные годы, непоколебимой вере в счастливое будущее.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580" y="1954924"/>
            <a:ext cx="6701672" cy="434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35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4930" y="1204822"/>
            <a:ext cx="5453366" cy="5556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Дашкин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Вагиз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Мухомедьярович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 в Башкирии в  деревне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Яушево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1898году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была бедной, поэтому с ранних лет ему пришлось работать. 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5" r="-104" b="17548"/>
          <a:stretch/>
        </p:blipFill>
        <p:spPr>
          <a:xfrm>
            <a:off x="7053943" y="620110"/>
            <a:ext cx="4011129" cy="56639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8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9013" y="764080"/>
            <a:ext cx="10515600" cy="4351338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Дашкины - это известная  династия  ведет свое начало  практически как и род  Романовых , примерно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400 лет.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к многочисленной группе татарских княжеских родов, имеющих общего предка.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2" r="19221"/>
          <a:stretch/>
        </p:blipFill>
        <p:spPr>
          <a:xfrm>
            <a:off x="3906982" y="2939749"/>
            <a:ext cx="4251366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3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23101"/>
            <a:ext cx="10515600" cy="3708276"/>
          </a:xfrm>
        </p:spPr>
        <p:txBody>
          <a:bodyPr/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1917г., когда деду было 19лет, произошла Февральская революция, император Николай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отрекся от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престола.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3" t="27201" r="7461" b="4921"/>
          <a:stretch/>
        </p:blipFill>
        <p:spPr>
          <a:xfrm>
            <a:off x="3245922" y="2980707"/>
            <a:ext cx="5700155" cy="3491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925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075" y="480301"/>
            <a:ext cx="10515600" cy="435133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октябре 1917г. было свергнуто временное правительство, к власти пришли большевики, которые начали строительство нового государства.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276" y="1986008"/>
            <a:ext cx="6948310" cy="44369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651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3" b="20237"/>
          <a:stretch/>
        </p:blipFill>
        <p:spPr>
          <a:xfrm>
            <a:off x="293482" y="1531916"/>
            <a:ext cx="3489698" cy="453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3" b="23290"/>
          <a:stretch/>
        </p:blipFill>
        <p:spPr>
          <a:xfrm>
            <a:off x="4072468" y="285007"/>
            <a:ext cx="3772343" cy="437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7" b="32641"/>
          <a:stretch/>
        </p:blipFill>
        <p:spPr>
          <a:xfrm>
            <a:off x="8039595" y="3729243"/>
            <a:ext cx="3689661" cy="2766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25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72662"/>
            <a:ext cx="5598226" cy="5633135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активную деятельность   его направляют в центральную школу НКВД (Народный комиссариат Внутренних Дел).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ее, его назначают руководителем отдела ОГПУ(Объединенное  государственное  политическое управление )  при НКВД.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2" b="13767"/>
          <a:stretch/>
        </p:blipFill>
        <p:spPr>
          <a:xfrm>
            <a:off x="7481456" y="672662"/>
            <a:ext cx="3760912" cy="5851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8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6324" y="863724"/>
            <a:ext cx="10515600" cy="4351338"/>
          </a:xfrm>
        </p:spPr>
        <p:txBody>
          <a:bodyPr/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1941 г. началась Великая Отечественная Война. Дед неоднократно просится на фронт, но получает отказ.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1942г.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Зеледольское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ВК призывает в ряды советской армии, на тот момент ему было 42года.  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54" b="32468"/>
          <a:stretch/>
        </p:blipFill>
        <p:spPr>
          <a:xfrm>
            <a:off x="3479470" y="3053063"/>
            <a:ext cx="4760222" cy="353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035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405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МОЯ СЕМЬЯ ПРИЧАСТНА       К ТОЙ ПОБЕДЕ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Фазлиева Яна Сиреневна</dc:creator>
  <cp:lastModifiedBy>Фазлиева Яна Сиреневна</cp:lastModifiedBy>
  <cp:revision>14</cp:revision>
  <dcterms:created xsi:type="dcterms:W3CDTF">2022-01-24T08:37:54Z</dcterms:created>
  <dcterms:modified xsi:type="dcterms:W3CDTF">2022-01-24T10:54:16Z</dcterms:modified>
</cp:coreProperties>
</file>