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6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6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4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4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3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7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6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3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8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9161-CD19-428A-B48C-981B4A183350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790B-B1CB-4F71-81DB-59C65BAA7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" y="0"/>
            <a:ext cx="12083935" cy="69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2480" y="4671753"/>
            <a:ext cx="3620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Презентацию подготовил: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Андреев Антон Вячеславович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(использованы фото из семейного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рхива)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8" cy="68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user\Downloads\WhatsApp Image 2024-12-29 at 20.49.3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2" y="556953"/>
            <a:ext cx="3658566" cy="45400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04415" y="1662545"/>
            <a:ext cx="301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Серебро, огни и блестки, -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Целый мир из серебра!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 жемчугах горят березки,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Черно-голые вчера.</a:t>
            </a:r>
          </a:p>
        </p:txBody>
      </p:sp>
    </p:spTree>
    <p:extLst>
      <p:ext uri="{BB962C8B-B14F-4D97-AF65-F5344CB8AC3E}">
        <p14:creationId xmlns:p14="http://schemas.microsoft.com/office/powerpoint/2010/main" val="4013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9.5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23" y="694099"/>
            <a:ext cx="3528348" cy="50042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05404" y="1670857"/>
            <a:ext cx="3767204" cy="178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Идет волшебница-зима,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Пришла, рассыпалась; клоками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Повисла на суках дубов,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Легла волнистыми коврами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Среди полей вокруг холмов.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9.1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02" y="498764"/>
            <a:ext cx="4134470" cy="4986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429105" y="1438102"/>
            <a:ext cx="3549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Зима, как белая свеча,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 ночи горит, не согревая,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 сиянье зимнего луча,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Снежинки — ангелы из рая…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Летят на землю не спеша,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Мечты нам дарят о паренье,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И наполняется душа…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Волшебным светом вдохновенья.</a:t>
            </a:r>
          </a:p>
        </p:txBody>
      </p:sp>
    </p:spTree>
    <p:extLst>
      <p:ext uri="{BB962C8B-B14F-4D97-AF65-F5344CB8AC3E}">
        <p14:creationId xmlns:p14="http://schemas.microsoft.com/office/powerpoint/2010/main" val="27244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8.5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58" y="631767"/>
            <a:ext cx="3149918" cy="37131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65200" y="928550"/>
            <a:ext cx="5139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У зимы красивая походка,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У зимы чудесная пора,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Белым облаком кружится звонко,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И смеется радостно она.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Ей идут снега и льды большие,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Ей перечить просто так нельзя,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Ведь она прекрасная — отныне,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Заблудилась в сердце навсегда.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Ворожит отчаянно по свету,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Заметает ласково следы,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Ведь не зря ее так любят дети,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Ведь не зря ее так любим мы! 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8.4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4" y="615142"/>
            <a:ext cx="3841000" cy="47366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88284" y="1346663"/>
            <a:ext cx="3130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Кто-то любит зиму, кто-то ругает.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Кто-то просто не может жить без нее…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Знаю точно – от белого снега вдруг замирает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 в восторге заходится сердце мое.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8.2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43" y="357447"/>
            <a:ext cx="3333405" cy="43475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697585" y="1371600"/>
            <a:ext cx="35405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Снег да снежные узоры,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 поле вьюга, разговоры,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 пять часов уж тьма.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День — коньки, снежки, салазки,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Вечер — бабушкины сказки, —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Вот она — зима!..</a:t>
            </a:r>
          </a:p>
        </p:txBody>
      </p:sp>
    </p:spTree>
    <p:extLst>
      <p:ext uri="{BB962C8B-B14F-4D97-AF65-F5344CB8AC3E}">
        <p14:creationId xmlns:p14="http://schemas.microsoft.com/office/powerpoint/2010/main" val="17030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ownloads\WhatsApp Image 2024-12-29 at 20.47.3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94" y="623454"/>
            <a:ext cx="3574473" cy="450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7542" y="1255222"/>
            <a:ext cx="2673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Снег летает и сверкает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золотом сиянье дня.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Словно пухом устилает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Все долины и поля ...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Все в природе замирает: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 поля, и темный лес.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Снег летает и сверкает,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Тихо падая с небес.</a:t>
            </a:r>
          </a:p>
        </p:txBody>
      </p:sp>
    </p:spTree>
    <p:extLst>
      <p:ext uri="{BB962C8B-B14F-4D97-AF65-F5344CB8AC3E}">
        <p14:creationId xmlns:p14="http://schemas.microsoft.com/office/powerpoint/2010/main" val="16875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5" y="551766"/>
            <a:ext cx="3214600" cy="428613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4007" y="947651"/>
            <a:ext cx="453043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И в этой сказке под названием «Зима»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Так важно нам порой остановиться,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И посмотреть как приукрашены дома,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Узорами на окнах насладиться.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Чтоб посмотреть на белый снежный лес,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И на осевший иней на заборе.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Заметить то, как падают с небес,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Снежинки заметая собой поле.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Заметить как рождаются следы,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С утра за ночь заснеженных тропинках.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И то как много дарят теплоты,</a:t>
            </a:r>
            <a:r>
              <a:rPr lang="ru-RU" altLang="ru-RU" dirty="0">
                <a:solidFill>
                  <a:srgbClr val="212529"/>
                </a:solidFill>
                <a:latin typeface="system-ui"/>
              </a:rPr>
              <a:t/>
            </a:r>
            <a:br>
              <a:rPr lang="ru-RU" altLang="ru-RU" dirty="0">
                <a:solidFill>
                  <a:srgbClr val="212529"/>
                </a:solidFill>
                <a:latin typeface="system-ui"/>
              </a:rPr>
            </a:br>
            <a: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  <a:t>Улыбок отраженья в колких льдинках.</a:t>
            </a:r>
            <a:br>
              <a:rPr lang="ru-RU" altLang="ru-RU" dirty="0">
                <a:solidFill>
                  <a:schemeClr val="accent5">
                    <a:lumMod val="75000"/>
                  </a:schemeClr>
                </a:solidFill>
                <a:latin typeface="system-ui"/>
              </a:rPr>
            </a:b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140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system-ui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2024-12-29T18:26:57Z</dcterms:created>
  <dcterms:modified xsi:type="dcterms:W3CDTF">2024-12-29T19:22:27Z</dcterms:modified>
</cp:coreProperties>
</file>