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Users\Дом\Pictures\1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2"/>
            <a:ext cx="8713817" cy="635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Users\Дом\Pictures\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32149"/>
            <a:ext cx="8485190" cy="6363893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Users\Дом\Pictures\img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56628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Users\Дом\Pictures\img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Users\Дом\Pictures\img22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Users\Дом\Pictures\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Users\Дом\Pictures\img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8128000" cy="631031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Users\Дом\Pictures\img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8128000" cy="635795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Users\Дом\Pictures\img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285992"/>
            <a:ext cx="8229600" cy="1399032"/>
          </a:xfrm>
        </p:spPr>
        <p:txBody>
          <a:bodyPr>
            <a:noAutofit/>
          </a:bodyPr>
          <a:lstStyle/>
          <a:p>
            <a:r>
              <a:rPr lang="ru-RU" sz="9600" dirty="0" smtClean="0"/>
              <a:t>    конец</a:t>
            </a:r>
            <a:endParaRPr lang="ru-RU" sz="96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2"/>
            <a:ext cx="8665663" cy="649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2"/>
            <a:ext cx="8760913" cy="657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sers\Дом\Pictures\5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08"/>
            <a:ext cx="8858280" cy="642939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Users\Дом\Pictures\6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267868"/>
            <a:ext cx="8278842" cy="620913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Users\Дом\Pictures\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381752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2"/>
            <a:ext cx="8713817" cy="649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Users\Дом\Pictures\img10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715436" cy="657227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Users\Дом\Pictures\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107132"/>
            <a:ext cx="8493156" cy="636986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</TotalTime>
  <Words>2</Words>
  <PresentationFormat>Экран (4:3)</PresentationFormat>
  <Paragraphs>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    конец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2</cp:revision>
  <dcterms:created xsi:type="dcterms:W3CDTF">2023-04-12T17:22:02Z</dcterms:created>
  <dcterms:modified xsi:type="dcterms:W3CDTF">2023-04-12T17:39:31Z</dcterms:modified>
</cp:coreProperties>
</file>