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4374A"/>
    <a:srgbClr val="333300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98" d="100"/>
          <a:sy n="98" d="100"/>
        </p:scale>
        <p:origin x="-18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5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492896"/>
            <a:ext cx="5544616" cy="122413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1" y="45855"/>
            <a:ext cx="662473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1331640" y="1484784"/>
            <a:ext cx="67687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5855"/>
            <a:ext cx="662473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484784"/>
            <a:ext cx="67687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43050"/>
            <a:ext cx="8964488" cy="221457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одного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144449"/>
            <a:ext cx="4499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6600"/>
                </a:solidFill>
              </a:rPr>
              <a:t>Автор работы:</a:t>
            </a:r>
          </a:p>
          <a:p>
            <a:pPr algn="r"/>
            <a:r>
              <a:rPr lang="ru-RU" sz="2000" dirty="0" smtClean="0">
                <a:solidFill>
                  <a:srgbClr val="006600"/>
                </a:solidFill>
              </a:rPr>
              <a:t>Хасанов Данил Русланович,</a:t>
            </a:r>
          </a:p>
          <a:p>
            <a:pPr algn="r"/>
            <a:r>
              <a:rPr lang="ru-RU" sz="2000" dirty="0" smtClean="0">
                <a:solidFill>
                  <a:srgbClr val="006600"/>
                </a:solidFill>
              </a:rPr>
              <a:t>АНО ОО «Прогимназия №14» </a:t>
            </a:r>
          </a:p>
          <a:p>
            <a:pPr algn="r"/>
            <a:r>
              <a:rPr lang="ru-RU" sz="2000" dirty="0" smtClean="0">
                <a:solidFill>
                  <a:srgbClr val="006600"/>
                </a:solidFill>
              </a:rPr>
              <a:t>4 класс, город Бугульма</a:t>
            </a:r>
          </a:p>
          <a:p>
            <a:pPr algn="r"/>
            <a:r>
              <a:rPr lang="ru-RU" sz="2000" b="1" dirty="0" smtClean="0">
                <a:solidFill>
                  <a:srgbClr val="006600"/>
                </a:solidFill>
              </a:rPr>
              <a:t>Руководитель:</a:t>
            </a:r>
          </a:p>
          <a:p>
            <a:pPr algn="r"/>
            <a:r>
              <a:rPr lang="ru-RU" sz="2000" dirty="0" err="1" smtClean="0">
                <a:solidFill>
                  <a:srgbClr val="006600"/>
                </a:solidFill>
              </a:rPr>
              <a:t>Саттарова</a:t>
            </a:r>
            <a:r>
              <a:rPr lang="ru-RU" sz="2000" dirty="0" smtClean="0">
                <a:solidFill>
                  <a:srgbClr val="006600"/>
                </a:solidFill>
              </a:rPr>
              <a:t> Эльмира </a:t>
            </a:r>
            <a:r>
              <a:rPr lang="ru-RU" sz="2000" dirty="0" err="1" smtClean="0">
                <a:solidFill>
                  <a:srgbClr val="006600"/>
                </a:solidFill>
              </a:rPr>
              <a:t>Рафиловна</a:t>
            </a:r>
            <a:r>
              <a:rPr lang="ru-RU" sz="2000" dirty="0" smtClean="0">
                <a:solidFill>
                  <a:srgbClr val="006600"/>
                </a:solidFill>
              </a:rPr>
              <a:t>,</a:t>
            </a:r>
          </a:p>
          <a:p>
            <a:pPr algn="r"/>
            <a:r>
              <a:rPr lang="ru-RU" sz="2000" dirty="0" smtClean="0">
                <a:solidFill>
                  <a:srgbClr val="006600"/>
                </a:solidFill>
              </a:rPr>
              <a:t>учитель татарского языка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43731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Все дальше и дальше от нас годы войны. Мое поколение родилось под мирным небом, но в наших сердцах живет память о тех, кто отдал свою жизнь для того, чтобы у нас была счастливая жизнь.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Данная работа доказала, что в нашей семье есть герой, которым мы гордимся. Память о нем служит нам примером силы, отваги, мужества и любви к своей Родине. С каждым годом остается все меньше живых свидетелей кровавой схватки, и на торжественный парад почти не приходят ветераны войны. Нам, подрастающему поколению, необходимо чтить память о погибших в годы. Великой Отечественной войны, уважать тех, кто остался жив, трепетно относиться к их воспоминаниям. Мы должны предвидеть, что через несколько лет не останется ни одного ветерана войны, а память о них должна передаваться из поколения в поколение.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Моя семья никогда не забудет о том, что мой прадедушка и миллионы других солдат, воевавших в годы Великой Отечественной войны, спасли весь мир от фашизма, чтобы мы могли жить под мирным небом.</a:t>
            </a:r>
          </a:p>
          <a:p>
            <a:pPr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76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28604"/>
            <a:ext cx="8424936" cy="58807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Каждую весну мы встречаем долгожданную Победу! С каждым годом мы все дальше от страшных лет. Все россияне продолжают вспоминать героизм людей, которые отдавали свою жизнь за нашу возможность жить и радоваться миру. Война – это горе и слезы. 80 лет прошло с той поры, как отгремели последние выстрелы Великой Отечественной войны. Погибали отцы, братья, сыновья, мужья. Тема Великой Отечественной войны навсегда останется актуальной, а День Победы – 9 мая – самым трогательным, самым душевным праздником страны.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Когда шла Великая Отечественная война, на свете не было ни меня, ни моих родителей. Но я много слышал о войне, ведь горе и беда не обошли стороной и моих близких, война вошла в каждый дом. Я всегда слышал в семье, что у меня были прадеды, которые участвовали в Великой Отечественной войне. Мне захотелось побольше узнать о моём прадеде </a:t>
            </a:r>
            <a:r>
              <a:rPr lang="ru-RU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Дульмухаметове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Миндияре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Давлетшиновиче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рассказать о нём всем.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семейном архиве хранятся медали моего прадедушки, но я столкнулся с проблемой: слишком мало знаю о жизни моего прадедушки, о том, как он прошел через страшные испытания в Великой Отечественной войне. Поэтому я хочу посвятить свою работу прадедушке и считаю тему работы актуальной, так как испытания, через которые прошел русский народ нельзя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забывать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7200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сведения о своем прадедушке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Дульмухаметове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Миндияре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Давлетшиновиче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семейный архив 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(фотографии, документы)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времён Великой Отечественной войны;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Разыскать информацию об участии моего прадеда в боевых действиях;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дальнейшую судьбу моего прадеда и его семьи в послевоенные годы.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узнаю больше о Великой Отечественной войне и о своем прадеде, то смогу рассказать о ней моим друзьям.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Дульмухаметова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Миндияра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Давлетшиновича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семейного архива, беседы с родственниками.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3778"/>
            <a:ext cx="7920880" cy="5950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–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Дульмухаметов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Миндияр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Давлетшинович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фронт ушли все, кто умел держать оружие в руках. Мою семью война тоже не обошла стороной. Среди ушедших на фронт был мой прадедушка по маминой линии,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Дульмухаметов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Миндияр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Давлетшинович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рядовой.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Дульмухаметов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Миндияр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Давлетшинович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родной дядя моей бабушки. Именно она поделилась со мной биографическими данными о прадедушке.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Родился он 26 июня 1924 года в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Башкорской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АССР в деревне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Кучуково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Шаранского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Прадед не смог в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школе долго учиться – нужно было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помогать кормить младших братьев 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сестер, так как он был вторым по возрасту.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Он закончил всего 4 класса.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войну был призван в 1942 году в возрасте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18 лет. Как и другие ребята его возраста, он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добровольно присоединился к войскам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советской армии для борьбы с фашистами</a:t>
            </a:r>
          </a:p>
          <a:p>
            <a:pPr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36911"/>
            <a:ext cx="2232249" cy="3447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32040" y="6057781"/>
            <a:ext cx="44999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Дульмухаметов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Миндияр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Давлетшинович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26.06.1924 – 13.01.1998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/>
          <a:stretch/>
        </p:blipFill>
        <p:spPr bwMode="auto">
          <a:xfrm>
            <a:off x="1964513" y="1052736"/>
            <a:ext cx="5214974" cy="3283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12736"/>
            <a:ext cx="7834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Военное фото рядового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Дульмухаметова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Миндияра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Давлетшиновича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(первый слева)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4437112"/>
            <a:ext cx="84969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сайте «Память Народа» мы нашли данные о нашем прадеде.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13 апреля 1944 года будучи в разведке под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Владинополем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(Западная Украина) его группа встретилась с группой противника из 5 человек. Завязалась перестрелка. Никто не хотел сдаваться. Но после продолжительного боя моему прадеду удалось автоматным огнем уничтожить двух фрицев и еще одного ранить. Раненного противника доставил в штаб полка, который дал ценные сведения о расположении частей немецкой армии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214290"/>
            <a:ext cx="6624734" cy="12858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Архивный документ из сайта «Память Народа»</a:t>
            </a:r>
            <a:b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под номером 32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158794" cy="55246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5855"/>
            <a:ext cx="6624734" cy="20258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Архивный документ из сайта «Память Народа»</a:t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под номером 40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285860"/>
            <a:ext cx="649828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596815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мне удалось найти, что он воевал во втором Белорусском фронте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45333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отвагу»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</a:t>
            </a: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Германией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 1941–1945 гг.»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 I степени </a:t>
            </a:r>
          </a:p>
          <a:p>
            <a:pPr algn="ctr">
              <a:buNone/>
            </a:pP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1242392" cy="2305879"/>
          </a:xfrm>
          <a:prstGeom prst="rect">
            <a:avLst/>
          </a:prstGeom>
          <a:noFill/>
        </p:spPr>
      </p:pic>
      <p:pic>
        <p:nvPicPr>
          <p:cNvPr id="5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512168" cy="2592288"/>
          </a:xfrm>
          <a:prstGeom prst="rect">
            <a:avLst/>
          </a:prstGeom>
          <a:noFill/>
        </p:spPr>
      </p:pic>
      <p:pic>
        <p:nvPicPr>
          <p:cNvPr id="6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1739348" cy="18789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7151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моего прадедушки.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боевые заслуги мой прадедушка был награжден медалью «За отвагу», медалью «За победу над Германией в Великой отечественной войне 1941-1945 гг.»», орденом отечественной войны I степени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меня прадедушка является образцом стойкости и мужества. Я очень горжусь своим прадедом и благодарю его за ПОБЕДУ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Послевоенные годы.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Вернувшись с войны, он отучился на ветеринара. До конца жизни прожил в своей родной деревне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Кучуково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проработал ветеринаром.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Прадедушка умер 13 января 1998 года, когда моей маме было 13 лет. К большому сожалению, о его заслугах я узнаю из семейных архивов, а не от него. Хотелось бы больше узнать о войне и подвигах моего прадеда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89b769648cb48cf2b0bcdb20c62a15fc2acd82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320</Words>
  <Application>Microsoft Office PowerPoint</Application>
  <PresentationFormat>Экран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«Судьба одного солдата»</vt:lpstr>
      <vt:lpstr>Презентация PowerPoint</vt:lpstr>
      <vt:lpstr>Презентация PowerPoint</vt:lpstr>
      <vt:lpstr>Презентация PowerPoint</vt:lpstr>
      <vt:lpstr>Презентация PowerPoint</vt:lpstr>
      <vt:lpstr>Архивный документ из сайта «Память Народа» В списке под номером 32 </vt:lpstr>
      <vt:lpstr>Архивный документ из сайта «Память Народа» В списке под номером 40 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Брызги акварелью</dc:title>
  <dc:creator>obstinate</dc:creator>
  <dc:description>Шаблон презентации с сайта https://presentation-creation.ru/</dc:description>
  <cp:lastModifiedBy>User</cp:lastModifiedBy>
  <cp:revision>662</cp:revision>
  <dcterms:created xsi:type="dcterms:W3CDTF">2018-02-25T09:09:03Z</dcterms:created>
  <dcterms:modified xsi:type="dcterms:W3CDTF">2025-05-06T18:51:20Z</dcterms:modified>
</cp:coreProperties>
</file>