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4" r:id="rId10"/>
    <p:sldId id="263" r:id="rId11"/>
    <p:sldId id="265" r:id="rId12"/>
    <p:sldId id="262" r:id="rId13"/>
    <p:sldId id="261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1" y="2286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автономное общеобразовательное учреждение города Набережные Челны «Средняя общеобразовательная школа №50 с углубленным изучением отдельных предметов»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119177" y="1447800"/>
            <a:ext cx="49591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 на тему: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4000" b="1" dirty="0" smtClean="0"/>
              <a:t>«Космический парк»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33089" y="3352800"/>
            <a:ext cx="46235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Подготовил: </a:t>
            </a:r>
          </a:p>
          <a:p>
            <a:pPr algn="r"/>
            <a:r>
              <a:rPr lang="ru-RU" sz="2000" b="1" dirty="0" smtClean="0"/>
              <a:t>Елхов Олег Игоревич </a:t>
            </a:r>
          </a:p>
          <a:p>
            <a:pPr algn="r"/>
            <a:r>
              <a:rPr lang="ru-RU" sz="2000" b="1" dirty="0" smtClean="0"/>
              <a:t>Ученик 5«А» класса</a:t>
            </a:r>
          </a:p>
          <a:p>
            <a:pPr algn="r"/>
            <a:r>
              <a:rPr lang="ru-RU" sz="2000" b="1" dirty="0" smtClean="0"/>
              <a:t>МАОУ «СОШ»№50, 12лет</a:t>
            </a:r>
          </a:p>
          <a:p>
            <a:pPr algn="r"/>
            <a:r>
              <a:rPr lang="ru-RU" sz="2000" b="1" dirty="0" smtClean="0"/>
              <a:t>Руководители:</a:t>
            </a:r>
          </a:p>
          <a:p>
            <a:pPr algn="r"/>
            <a:r>
              <a:rPr lang="ru-RU" sz="2000" b="1" dirty="0" smtClean="0"/>
              <a:t>Юнусова Елена Евгеньевна СОШ №50</a:t>
            </a:r>
          </a:p>
          <a:p>
            <a:pPr algn="r"/>
            <a:r>
              <a:rPr lang="ru-RU" sz="2000" b="1" dirty="0" smtClean="0"/>
              <a:t>Шайдуллина Ляйля  Альфатовна </a:t>
            </a:r>
          </a:p>
          <a:p>
            <a:pPr algn="r"/>
            <a:r>
              <a:rPr lang="ru-RU" sz="2000" b="1" dirty="0" smtClean="0"/>
              <a:t>педагог дополнительного образования </a:t>
            </a:r>
          </a:p>
          <a:p>
            <a:pPr algn="r"/>
            <a:r>
              <a:rPr lang="ru-RU" sz="2000" b="1" dirty="0" smtClean="0"/>
              <a:t>МАУДО ЦДТТ №5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6248400"/>
            <a:ext cx="329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 Набережные Челны 2023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228600"/>
            <a:ext cx="264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Ход работы.</a:t>
            </a:r>
            <a:endParaRPr lang="ru-RU" sz="3600" b="1" dirty="0"/>
          </a:p>
        </p:txBody>
      </p:sp>
      <p:pic>
        <p:nvPicPr>
          <p:cNvPr id="4" name="Рисунок 3" descr="IMG_54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3505200" cy="2590800"/>
          </a:xfrm>
          <a:prstGeom prst="rect">
            <a:avLst/>
          </a:prstGeom>
        </p:spPr>
      </p:pic>
      <p:pic>
        <p:nvPicPr>
          <p:cNvPr id="6" name="Рисунок 5" descr="IMG_5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990600"/>
            <a:ext cx="3530600" cy="2647950"/>
          </a:xfrm>
          <a:prstGeom prst="rect">
            <a:avLst/>
          </a:prstGeom>
        </p:spPr>
      </p:pic>
      <p:pic>
        <p:nvPicPr>
          <p:cNvPr id="7" name="Рисунок 6" descr="IMG_5804.jpg"/>
          <p:cNvPicPr>
            <a:picLocks noChangeAspect="1"/>
          </p:cNvPicPr>
          <p:nvPr/>
        </p:nvPicPr>
        <p:blipFill>
          <a:blip r:embed="rId5" cstate="print"/>
          <a:srcRect l="12500" t="9815" r="16833" b="18519"/>
          <a:stretch>
            <a:fillRect/>
          </a:stretch>
        </p:blipFill>
        <p:spPr>
          <a:xfrm>
            <a:off x="2743200" y="3810000"/>
            <a:ext cx="3657600" cy="2782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343400"/>
            <a:ext cx="8458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Исходя из этого мы можем сделать вывод, что на изготовление макета не потребовало больших финансовых затрат и было простым в исполнении. Таким образом, приблизительная себестоимость макета «Космический парк» из купленных материалов составил 515 рублей.</a:t>
            </a:r>
            <a:endParaRPr lang="ru-RU" sz="2400" b="1" dirty="0"/>
          </a:p>
        </p:txBody>
      </p:sp>
      <p:pic>
        <p:nvPicPr>
          <p:cNvPr id="4" name="Рисунок 3" descr="IMG_5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8601"/>
            <a:ext cx="4495800" cy="40840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304800"/>
            <a:ext cx="616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Наш космический парк готов!</a:t>
            </a:r>
            <a:endParaRPr lang="ru-RU" sz="3600" b="1" dirty="0"/>
          </a:p>
        </p:txBody>
      </p:sp>
      <p:pic>
        <p:nvPicPr>
          <p:cNvPr id="5" name="Рисунок 4" descr="IMG_5818 (1).jpg"/>
          <p:cNvPicPr>
            <a:picLocks noChangeAspect="1"/>
          </p:cNvPicPr>
          <p:nvPr/>
        </p:nvPicPr>
        <p:blipFill>
          <a:blip r:embed="rId3" cstate="print"/>
          <a:srcRect l="11321"/>
          <a:stretch>
            <a:fillRect/>
          </a:stretch>
        </p:blipFill>
        <p:spPr>
          <a:xfrm rot="5400000">
            <a:off x="2194704" y="1539096"/>
            <a:ext cx="513559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3400" y="533400"/>
            <a:ext cx="81534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Заключение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 время работы, я изучил дополнительную литературу по теории изготовления, узнал много нового  и интересного. Освоил некоторые приемы композиции, могу теперь смелее работать с электрическими схемами, подбирать различные материалы. Научился сочетать разные материалы и техники, которые применили на практике. Открыл для себя много направлений и творческих идей. Новые знания позволили мне более ярко выразить свои мечты и фантазии.  На этом, я не собираюсь останавливаться и надеюсь в скором будущем, для себя открою много чего интересного.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Воплотив свои фантазии в реальность из подручных и доступных средств,  макет получился очень красивым, атмосферным и качественным. Я приложил к этой работе много труда, терпения, усердия и в итоге остался  доволен своем результатом. В дальнейшем буду так же совершенствоваться, что бы в будущем реализовать его во что- то грандиозное и значимое.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438400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Благодарю за внимание!</a:t>
            </a:r>
            <a:endParaRPr lang="ru-RU" sz="5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533400"/>
            <a:ext cx="8534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Я родился и живу в городе Набережные Челны. Он был основан 10 августа 1930 года. Город с каждым годом растет и развивается. Строятся дома, детские сады, школы, культурные комплексы, обновляются парки, скверы, и набережные города. </a:t>
            </a:r>
          </a:p>
        </p:txBody>
      </p:sp>
      <p:pic>
        <p:nvPicPr>
          <p:cNvPr id="15362" name="Picture 2" descr="https://ic.pics.livejournal.com/zdorovs/16627846/1537244/1537244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819400"/>
            <a:ext cx="5602701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10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u="sng" dirty="0" smtClean="0"/>
              <a:t>Актуальность.</a:t>
            </a:r>
            <a:r>
              <a:rPr lang="ru-RU" sz="2000" b="1" dirty="0" smtClean="0"/>
              <a:t> На летних каникулах, моя семья была в Москве и самой главной задачей нашей поездки, был поход в музей космонавтики. Мне всегда нравились космические темы, ведь сейчас мало кто может этим увлекаться. </a:t>
            </a:r>
          </a:p>
          <a:p>
            <a:pPr algn="just"/>
            <a:r>
              <a:rPr lang="ru-RU" sz="2000" b="1" dirty="0" smtClean="0"/>
              <a:t>В выходные дни, мы часто задумываемся, куда пойти с семьей, с друзьями, весело провести время. В голову приходят мысли о парках, скверах, но такие парки, наверно есть в каждом городке. Поэтому мне  пришла в голову идея, сделать макет необычного парка, а космического, куда захотят пойти и взрослые и дети. Возможно в будущем, мы воплотим наш макет, во что - то огромное и грандиозное. Именно так и пришла идея, разработать и изготовить макет комического парка. </a:t>
            </a:r>
          </a:p>
          <a:p>
            <a:endParaRPr lang="ru-RU" dirty="0"/>
          </a:p>
        </p:txBody>
      </p:sp>
      <p:pic>
        <p:nvPicPr>
          <p:cNvPr id="4" name="Рисунок 3" descr="IMG_877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934075" y="4124325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u="sng" dirty="0" smtClean="0"/>
              <a:t>Проблема</a:t>
            </a:r>
            <a:r>
              <a:rPr lang="ru-RU" sz="2800" b="1" dirty="0" smtClean="0"/>
              <a:t>. К сожалению, в нашем городе нет космического парка, ведь если бы  он был, то я думаю, горожане и гости нашего города, с удовольствием больше времени, проводили именно там.</a:t>
            </a:r>
          </a:p>
          <a:p>
            <a:pPr algn="just"/>
            <a:r>
              <a:rPr lang="ru-RU" sz="2800" b="1" u="sng" dirty="0" smtClean="0"/>
              <a:t>Цель работы</a:t>
            </a:r>
            <a:r>
              <a:rPr lang="ru-RU" sz="2800" b="1" dirty="0" smtClean="0"/>
              <a:t>: создать авторский макет космической парка из доступного  материала.</a:t>
            </a:r>
          </a:p>
        </p:txBody>
      </p:sp>
      <p:pic>
        <p:nvPicPr>
          <p:cNvPr id="4" name="Рисунок 3" descr="IMG_8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81650" y="356235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1" y="381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/>
              <a:t>Задачи:</a:t>
            </a:r>
          </a:p>
          <a:p>
            <a:pPr algn="just"/>
            <a:r>
              <a:rPr lang="ru-RU" sz="2400" b="1" dirty="0" smtClean="0"/>
              <a:t>1. Изучить историю  и виды  парков в России;</a:t>
            </a:r>
          </a:p>
          <a:p>
            <a:pPr algn="just"/>
            <a:r>
              <a:rPr lang="ru-RU" sz="2400" b="1" dirty="0" smtClean="0"/>
              <a:t>2. Создать наброски  и схемы будущего изделия;</a:t>
            </a:r>
          </a:p>
          <a:p>
            <a:pPr algn="just"/>
            <a:r>
              <a:rPr lang="ru-RU" sz="2400" b="1" dirty="0" smtClean="0"/>
              <a:t>3. Подготовить инструменты и расходные материалы;</a:t>
            </a:r>
          </a:p>
          <a:p>
            <a:pPr algn="just"/>
            <a:r>
              <a:rPr lang="ru-RU" sz="2400" b="1" dirty="0" smtClean="0"/>
              <a:t>4. Изготовить элементы изделия из подручного материала и собрать в единую композицию;</a:t>
            </a:r>
          </a:p>
          <a:p>
            <a:pPr algn="just"/>
            <a:r>
              <a:rPr lang="ru-RU" sz="2400" b="1" dirty="0" smtClean="0"/>
              <a:t>5. Подключить к макету гирлянды со  светодиодными лампочками  и музыку;</a:t>
            </a:r>
          </a:p>
          <a:p>
            <a:pPr algn="just"/>
            <a:r>
              <a:rPr lang="ru-RU" sz="2400" b="1" dirty="0" smtClean="0"/>
              <a:t>6. Продемонстрировать свой готовый результат макета.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b="1" u="sng" dirty="0" smtClean="0"/>
              <a:t>Гипотеза. </a:t>
            </a:r>
          </a:p>
          <a:p>
            <a:pPr algn="just"/>
            <a:r>
              <a:rPr lang="ru-RU" sz="2400" b="1" dirty="0" smtClean="0"/>
              <a:t>Выбранная тема космический парк, я считаю очень интересной. Процесс моделирования позволяет развивать творческое мышление, и самостоятельность. Умение работать с учебниками, дополнительной литературой, компьютером, при разработке будущего изделия составлять схемы.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1" y="152400"/>
            <a:ext cx="8458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Когда и где появился первый космический музей.</a:t>
            </a:r>
          </a:p>
          <a:p>
            <a:pPr algn="just"/>
            <a:r>
              <a:rPr lang="ru-RU" sz="2400" b="1" dirty="0" smtClean="0"/>
              <a:t>    Первый в мире космический музей открылся в 1967 году и стал одной из главных достопримечательностей Калуги. В этом городе 43 года жил и работал легендарный российский ученый Эдуард Циолковский. Созданию музея способствовали Сергей Королев и Юрий Гагарин.</a:t>
            </a:r>
          </a:p>
          <a:p>
            <a:pPr algn="just"/>
            <a:r>
              <a:rPr lang="ru-RU" sz="2400" b="1" dirty="0" smtClean="0"/>
              <a:t>    В самом большом космическом музее России есть экспонат ракетный комплекс «Восток», макеты первого спутника «Бурана», модуль станции «Мир». Работает планетарий с 5D-кабинами в виде кораблей будущего.</a:t>
            </a:r>
          </a:p>
        </p:txBody>
      </p:sp>
      <p:pic>
        <p:nvPicPr>
          <p:cNvPr id="11266" name="Picture 2" descr="https://mtdata.ru/u11/photoC619/20192894257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86200"/>
            <a:ext cx="4134214" cy="275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1060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Топ-10 Космических Музеев России:</a:t>
            </a:r>
          </a:p>
          <a:p>
            <a:pPr algn="just"/>
            <a:endParaRPr lang="ru-RU" sz="2400" b="1" dirty="0" smtClean="0"/>
          </a:p>
          <a:p>
            <a:pPr lvl="0" fontAlgn="base"/>
            <a:r>
              <a:rPr lang="ru-RU" sz="2000" b="1" dirty="0" smtClean="0"/>
              <a:t>1. Музей космонавтики, Москва;</a:t>
            </a:r>
          </a:p>
          <a:p>
            <a:pPr lvl="0" fontAlgn="base"/>
            <a:r>
              <a:rPr lang="ru-RU" sz="2000" b="1" dirty="0" smtClean="0"/>
              <a:t>2. Государственный музей истории космонавтики имени К.Э.  Циолковского, Калуга;</a:t>
            </a:r>
          </a:p>
          <a:p>
            <a:pPr lvl="0" fontAlgn="base"/>
            <a:r>
              <a:rPr lang="ru-RU" sz="2000" b="1" dirty="0" smtClean="0"/>
              <a:t>3. Музейно-выставочный центр «Самара космическая», Самара;</a:t>
            </a:r>
          </a:p>
          <a:p>
            <a:pPr lvl="0" fontAlgn="base"/>
            <a:r>
              <a:rPr lang="ru-RU" sz="2000" b="1" dirty="0" smtClean="0"/>
              <a:t>4. Музей корпорации «Энергия» им. С.П. Королева, Королев, Московская область;</a:t>
            </a:r>
          </a:p>
          <a:p>
            <a:pPr lvl="0" fontAlgn="base"/>
            <a:r>
              <a:rPr lang="ru-RU" sz="2000" b="1" dirty="0" smtClean="0"/>
              <a:t>5. Музей Центра подготовки космонавтов им. Ю.А. Гагарина, Звездный городок, Московская область;</a:t>
            </a:r>
          </a:p>
          <a:p>
            <a:pPr lvl="0" fontAlgn="base"/>
            <a:r>
              <a:rPr lang="ru-RU" sz="2000" b="1" dirty="0" smtClean="0"/>
              <a:t>6. Культурно-просветительский центр им. В.В. Терешковой, Ярославль;</a:t>
            </a:r>
          </a:p>
          <a:p>
            <a:pPr lvl="0" fontAlgn="base"/>
            <a:r>
              <a:rPr lang="ru-RU" sz="2000" b="1" dirty="0" smtClean="0"/>
              <a:t>7. Музей космонавтики и ракетной техники им. В.П. Глушко, Петропавловская крепость, Санкт-Петербург;</a:t>
            </a:r>
          </a:p>
          <a:p>
            <a:pPr lvl="0" fontAlgn="base"/>
            <a:r>
              <a:rPr lang="ru-RU" sz="2000" b="1" dirty="0" smtClean="0"/>
              <a:t>8. Объединенный мемориальный музей Ю.А. Гагарина, Гагарин, Смоленская область;</a:t>
            </a:r>
          </a:p>
          <a:p>
            <a:pPr lvl="0" fontAlgn="base"/>
            <a:r>
              <a:rPr lang="ru-RU" sz="2000" b="1" dirty="0" smtClean="0"/>
              <a:t>9. Музей  авиации и космонавтики К. Э. Циолковского и Детский центр космонавтики, Киров;</a:t>
            </a:r>
          </a:p>
          <a:p>
            <a:pPr lvl="0" fontAlgn="base"/>
            <a:r>
              <a:rPr lang="ru-RU" sz="2000" b="1" dirty="0" smtClean="0"/>
              <a:t>10. Ростовский музей космонавтики, Ростов-на-Дону.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https://avatars.mds.yandex.net/i?id=7cb892ecda5dfbd5ea8440da64cad46593fe8b88-757429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82322"/>
            <a:ext cx="3581400" cy="2527646"/>
          </a:xfrm>
          <a:prstGeom prst="rect">
            <a:avLst/>
          </a:prstGeom>
          <a:noFill/>
        </p:spPr>
      </p:pic>
      <p:pic>
        <p:nvPicPr>
          <p:cNvPr id="9221" name="Picture 5" descr="http://nikantravel.ru/wp-content/uploads/2017/07/P1400071.jpg"/>
          <p:cNvPicPr>
            <a:picLocks noChangeAspect="1" noChangeArrowheads="1"/>
          </p:cNvPicPr>
          <p:nvPr/>
        </p:nvPicPr>
        <p:blipFill>
          <a:blip r:embed="rId4" cstate="print"/>
          <a:srcRect r="625" b="7895"/>
          <a:stretch>
            <a:fillRect/>
          </a:stretch>
        </p:blipFill>
        <p:spPr bwMode="auto">
          <a:xfrm>
            <a:off x="5134232" y="1600200"/>
            <a:ext cx="3781168" cy="2454442"/>
          </a:xfrm>
          <a:prstGeom prst="rect">
            <a:avLst/>
          </a:prstGeom>
          <a:noFill/>
        </p:spPr>
      </p:pic>
      <p:pic>
        <p:nvPicPr>
          <p:cNvPr id="9223" name="Picture 7" descr="https://vsemuzei.com/wp-content/uploads/2019/12/image-3232-1574761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114800"/>
            <a:ext cx="3810000" cy="25419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0"/>
            <a:ext cx="657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Космические музеи, где я побывал.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125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Самара 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990600"/>
            <a:ext cx="2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Санкт-Петербург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6019800"/>
            <a:ext cx="127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Москва 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kartinkin.net/pics/uploads/posts/2022-08/1660336565_33-kartinkin-net-p-fon-dlya-lepbuka-kosmos-krasivo-35.jpg"/>
          <p:cNvPicPr>
            <a:picLocks noChangeAspect="1" noChangeArrowheads="1"/>
          </p:cNvPicPr>
          <p:nvPr/>
        </p:nvPicPr>
        <p:blipFill>
          <a:blip r:embed="rId2" cstate="print"/>
          <a:srcRect t="21667" r="1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IMG_5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581275" cy="282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IMG_54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26098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22860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Подготовка расходных материалов и сборка макета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cs typeface="Arial" pitchFamily="34" charset="0"/>
            </a:endParaRPr>
          </a:p>
        </p:txBody>
      </p:sp>
      <p:pic>
        <p:nvPicPr>
          <p:cNvPr id="7169" name="Рисунок 3" descr="C:\Users\igor_\Downloads\IMG_20200513_141438.jpg"/>
          <p:cNvPicPr>
            <a:picLocks noChangeAspect="1" noChangeArrowheads="1"/>
          </p:cNvPicPr>
          <p:nvPr/>
        </p:nvPicPr>
        <p:blipFill>
          <a:blip r:embed="rId5" cstate="print"/>
          <a:srcRect l="10645" t="21008" r="7927" b="51732"/>
          <a:stretch>
            <a:fillRect/>
          </a:stretch>
        </p:blipFill>
        <p:spPr bwMode="auto">
          <a:xfrm>
            <a:off x="1981200" y="4267200"/>
            <a:ext cx="489411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669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Елхов</dc:creator>
  <cp:lastModifiedBy>Игорь Елхов</cp:lastModifiedBy>
  <cp:revision>6</cp:revision>
  <dcterms:created xsi:type="dcterms:W3CDTF">2023-02-27T19:34:17Z</dcterms:created>
  <dcterms:modified xsi:type="dcterms:W3CDTF">2023-04-05T20:05:48Z</dcterms:modified>
</cp:coreProperties>
</file>