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9" r:id="rId4"/>
    <p:sldId id="258" r:id="rId5"/>
    <p:sldId id="260" r:id="rId6"/>
    <p:sldId id="261" r:id="rId7"/>
    <p:sldId id="265" r:id="rId8"/>
    <p:sldId id="266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6C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A3D-8129-4098-879E-E3C68303ABEA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89A-7039-4061-9F58-993F2749A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A3D-8129-4098-879E-E3C68303ABEA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89A-7039-4061-9F58-993F2749A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A3D-8129-4098-879E-E3C68303ABEA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89A-7039-4061-9F58-993F2749A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A3D-8129-4098-879E-E3C68303ABEA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89A-7039-4061-9F58-993F2749A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A3D-8129-4098-879E-E3C68303ABEA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89A-7039-4061-9F58-993F2749A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A3D-8129-4098-879E-E3C68303ABEA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89A-7039-4061-9F58-993F2749A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A3D-8129-4098-879E-E3C68303ABEA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89A-7039-4061-9F58-993F2749A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A3D-8129-4098-879E-E3C68303ABEA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89A-7039-4061-9F58-993F2749A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A3D-8129-4098-879E-E3C68303ABEA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89A-7039-4061-9F58-993F2749A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A3D-8129-4098-879E-E3C68303ABEA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89A-7039-4061-9F58-993F2749A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D3A3D-8129-4098-879E-E3C68303ABEA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C589A-7039-4061-9F58-993F2749A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D3A3D-8129-4098-879E-E3C68303ABEA}" type="datetimeFigureOut">
              <a:rPr lang="ru-RU" smtClean="0"/>
              <a:pPr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C589A-7039-4061-9F58-993F2749A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8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12" Type="http://schemas.openxmlformats.org/officeDocument/2006/relationships/image" Target="../media/image23.gif"/><Relationship Id="rId2" Type="http://schemas.openxmlformats.org/officeDocument/2006/relationships/image" Target="../media/image64.jpeg"/><Relationship Id="rId16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22.png"/><Relationship Id="rId5" Type="http://schemas.openxmlformats.org/officeDocument/2006/relationships/image" Target="../media/image67.png"/><Relationship Id="rId15" Type="http://schemas.openxmlformats.org/officeDocument/2006/relationships/image" Target="../media/image71.png"/><Relationship Id="rId10" Type="http://schemas.openxmlformats.org/officeDocument/2006/relationships/image" Target="../media/image21.png"/><Relationship Id="rId4" Type="http://schemas.openxmlformats.org/officeDocument/2006/relationships/image" Target="../media/image66.jpe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gif"/><Relationship Id="rId27" Type="http://schemas.openxmlformats.org/officeDocument/2006/relationships/image" Target="../media/image28.jpeg"/><Relationship Id="rId30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img0.liveinternet.ru/images/attach/c/7/98/876/98876642_HighFour_charming_dwarf_forest_Element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4005064"/>
            <a:ext cx="5549844" cy="2119196"/>
          </a:xfrm>
          <a:prstGeom prst="rect">
            <a:avLst/>
          </a:prstGeom>
          <a:noFill/>
        </p:spPr>
      </p:pic>
      <p:pic>
        <p:nvPicPr>
          <p:cNvPr id="21506" name="Picture 2" descr="http://repetitor-filin-nk.ukit.me/uploads/s/i/h/7/ih76r6dgk20e/img/jRpYDFC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484784"/>
            <a:ext cx="2715589" cy="33039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23928" y="1700808"/>
            <a:ext cx="453650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Советы для лесных зверей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</a:t>
            </a:r>
          </a:p>
          <a:p>
            <a:pPr algn="ctr"/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4725144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Автор-составитель: воспитатель 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Шагеева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Залия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Ильсуровна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260648"/>
            <a:ext cx="74168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Сабинкий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детский сад общеразвивающего вида №3 «Шоколад»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.г.т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Богатые Сабы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Сабискинского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 Республики Татарстан»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alldeco.ua/img/gallery/2/thumbs/thumb_l_79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220072" y="4149080"/>
            <a:ext cx="3672408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64088" y="4221088"/>
            <a:ext cx="3779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Послушав советы  лесной,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Звери отправились дружно домой.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Деткам своим протянули руки, знать пригодилась им птицы наука!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чтобы проезжую часть перейти, «зебру» решили зверюшки найти!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Правила движения надо соблюдать и тогда аварии можно избежать!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 flipH="1">
            <a:off x="179512" y="3068960"/>
            <a:ext cx="1440160" cy="1728192"/>
            <a:chOff x="4139952" y="4625011"/>
            <a:chExt cx="1938067" cy="1996006"/>
          </a:xfrm>
        </p:grpSpPr>
        <p:pic>
          <p:nvPicPr>
            <p:cNvPr id="9" name="Picture 32" descr="https://im0-tub-ru.yandex.net/i?id=d3f23b703981e1b36e1c789806b3d363&amp;n=1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8024" y="4725144"/>
              <a:ext cx="1289995" cy="1463825"/>
            </a:xfrm>
            <a:prstGeom prst="rect">
              <a:avLst/>
            </a:prstGeom>
            <a:noFill/>
          </p:spPr>
        </p:pic>
        <p:pic>
          <p:nvPicPr>
            <p:cNvPr id="10" name="Picture 32" descr="https://im0-tub-ru.yandex.net/i?id=d3f23b703981e1b36e1c789806b3d363&amp;n=1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6056" y="5733256"/>
              <a:ext cx="782339" cy="887761"/>
            </a:xfrm>
            <a:prstGeom prst="rect">
              <a:avLst/>
            </a:prstGeom>
            <a:noFill/>
          </p:spPr>
        </p:pic>
        <p:pic>
          <p:nvPicPr>
            <p:cNvPr id="11" name="Picture 32" descr="https://im0-tub-ru.yandex.net/i?id=d3f23b703981e1b36e1c789806b3d363&amp;n=1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39952" y="5517232"/>
              <a:ext cx="782339" cy="887761"/>
            </a:xfrm>
            <a:prstGeom prst="rect">
              <a:avLst/>
            </a:prstGeom>
            <a:noFill/>
          </p:spPr>
        </p:pic>
        <p:pic>
          <p:nvPicPr>
            <p:cNvPr id="12" name="Picture 44" descr="http://irecommend.ru/sites/default/files/product-images/155336/21475_big2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21081034">
              <a:off x="4788024" y="4625011"/>
              <a:ext cx="890464" cy="532181"/>
            </a:xfrm>
            <a:prstGeom prst="rect">
              <a:avLst/>
            </a:prstGeom>
            <a:noFill/>
          </p:spPr>
        </p:pic>
        <p:pic>
          <p:nvPicPr>
            <p:cNvPr id="13" name="Picture 54" descr="http://img-fotki.yandex.ru/get/5506/valenta-mog.1c5/0_7a82c_385f613e_orig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flipH="1">
              <a:off x="4139952" y="5877272"/>
              <a:ext cx="471994" cy="251893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7236296" y="1916832"/>
            <a:ext cx="993309" cy="231540"/>
            <a:chOff x="7236296" y="1916832"/>
            <a:chExt cx="993309" cy="231540"/>
          </a:xfrm>
        </p:grpSpPr>
        <p:pic>
          <p:nvPicPr>
            <p:cNvPr id="15" name="Picture 30" descr="https://im0-tub-ru.yandex.net/i?id=1d6cccbe08eeb334ccb83a43608c6b4c&amp;n=13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28384" y="1916832"/>
              <a:ext cx="201221" cy="231540"/>
            </a:xfrm>
            <a:prstGeom prst="rect">
              <a:avLst/>
            </a:prstGeom>
            <a:noFill/>
          </p:spPr>
        </p:pic>
        <p:pic>
          <p:nvPicPr>
            <p:cNvPr id="16" name="Picture 30" descr="https://im0-tub-ru.yandex.net/i?id=1d6cccbe08eeb334ccb83a43608c6b4c&amp;n=13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36296" y="1916832"/>
              <a:ext cx="201221" cy="231540"/>
            </a:xfrm>
            <a:prstGeom prst="rect">
              <a:avLst/>
            </a:prstGeom>
            <a:noFill/>
          </p:spPr>
        </p:pic>
        <p:pic>
          <p:nvPicPr>
            <p:cNvPr id="17" name="Picture 30" descr="https://im0-tub-ru.yandex.net/i?id=1d6cccbe08eeb334ccb83a43608c6b4c&amp;n=13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24328" y="1916832"/>
              <a:ext cx="201221" cy="231540"/>
            </a:xfrm>
            <a:prstGeom prst="rect">
              <a:avLst/>
            </a:prstGeom>
            <a:noFill/>
          </p:spPr>
        </p:pic>
      </p:grpSp>
      <p:pic>
        <p:nvPicPr>
          <p:cNvPr id="18" name="Picture 30" descr="https://im0-tub-ru.yandex.net/i?id=1d6cccbe08eeb334ccb83a43608c6b4c&amp;n=1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1124744"/>
            <a:ext cx="481155" cy="553654"/>
          </a:xfrm>
          <a:prstGeom prst="rect">
            <a:avLst/>
          </a:prstGeom>
          <a:noFill/>
        </p:spPr>
      </p:pic>
      <p:pic>
        <p:nvPicPr>
          <p:cNvPr id="22" name="Рисунок 21" descr="15882541.pn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923928" y="3212976"/>
            <a:ext cx="678878" cy="908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Рисунок 22" descr="BTgKqdKRc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 flipH="1">
            <a:off x="4139952" y="3140968"/>
            <a:ext cx="360040" cy="279768"/>
          </a:xfrm>
          <a:prstGeom prst="rect">
            <a:avLst/>
          </a:prstGeom>
        </p:spPr>
      </p:pic>
      <p:pic>
        <p:nvPicPr>
          <p:cNvPr id="25" name="Рисунок 24" descr="15882541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419872" y="3501008"/>
            <a:ext cx="517493" cy="692696"/>
          </a:xfrm>
          <a:prstGeom prst="rect">
            <a:avLst/>
          </a:prstGeom>
        </p:spPr>
      </p:pic>
      <p:pic>
        <p:nvPicPr>
          <p:cNvPr id="26" name="Рисунок 25" descr="beyisbolka.gif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 rot="20695362" flipH="1">
            <a:off x="3585095" y="3464671"/>
            <a:ext cx="301121" cy="202903"/>
          </a:xfrm>
          <a:prstGeom prst="rect">
            <a:avLst/>
          </a:prstGeom>
        </p:spPr>
      </p:pic>
      <p:pic>
        <p:nvPicPr>
          <p:cNvPr id="28" name="Рисунок 27" descr="15882541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3707904" y="3501008"/>
            <a:ext cx="416166" cy="557064"/>
          </a:xfrm>
          <a:prstGeom prst="rect">
            <a:avLst/>
          </a:prstGeom>
        </p:spPr>
      </p:pic>
      <p:pic>
        <p:nvPicPr>
          <p:cNvPr id="27" name="Рисунок 26" descr="39df93a9ce350fdaa804669af6117800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 rot="20424683">
            <a:off x="3804897" y="3404773"/>
            <a:ext cx="320314" cy="204343"/>
          </a:xfrm>
          <a:prstGeom prst="rect">
            <a:avLst/>
          </a:prstGeom>
        </p:spPr>
      </p:pic>
      <p:pic>
        <p:nvPicPr>
          <p:cNvPr id="29" name="Picture 56" descr="http://gifok.net/images/2015/11/03/Scrapbook_elements_091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524328" y="1124744"/>
            <a:ext cx="209371" cy="175952"/>
          </a:xfrm>
          <a:prstGeom prst="rect">
            <a:avLst/>
          </a:prstGeom>
          <a:noFill/>
        </p:spPr>
      </p:pic>
      <p:pic>
        <p:nvPicPr>
          <p:cNvPr id="20484" name="Picture 4" descr="https://26.img.avito.st/640x480/3565619426.jpg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51543" flipH="1">
            <a:off x="1376063" y="4011485"/>
            <a:ext cx="2952328" cy="1918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funforkids.ru/pictures/bg/bg028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9936"/>
          </a:xfrm>
          <a:prstGeom prst="rect">
            <a:avLst/>
          </a:prstGeom>
          <a:noFill/>
        </p:spPr>
      </p:pic>
      <p:sp>
        <p:nvSpPr>
          <p:cNvPr id="58" name="Скругленный прямоугольник 57"/>
          <p:cNvSpPr/>
          <p:nvPr/>
        </p:nvSpPr>
        <p:spPr>
          <a:xfrm>
            <a:off x="5543600" y="3573016"/>
            <a:ext cx="3600400" cy="30963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" name="AutoShape 2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26" descr="http://www.playcast.ru/uploads/2016/06/28/1912912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4077072"/>
            <a:ext cx="864096" cy="1014526"/>
          </a:xfrm>
          <a:prstGeom prst="rect">
            <a:avLst/>
          </a:prstGeom>
          <a:noFill/>
        </p:spPr>
      </p:pic>
      <p:pic>
        <p:nvPicPr>
          <p:cNvPr id="1058" name="Picture 34" descr="http://img1.liveinternet.ru/images/attach/d/1/134/948/134948507_yozh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82219" y="3429000"/>
            <a:ext cx="450970" cy="519184"/>
          </a:xfrm>
          <a:prstGeom prst="rect">
            <a:avLst/>
          </a:prstGeom>
          <a:noFill/>
        </p:spPr>
      </p:pic>
      <p:pic>
        <p:nvPicPr>
          <p:cNvPr id="1060" name="Picture 36" descr="http://img1.liveinternet.ru/images/attach/d/1/134/948/134948507_yozh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843808" y="3501008"/>
            <a:ext cx="363366" cy="465962"/>
          </a:xfrm>
          <a:prstGeom prst="rect">
            <a:avLst/>
          </a:prstGeom>
          <a:noFill/>
        </p:spPr>
      </p:pic>
      <p:pic>
        <p:nvPicPr>
          <p:cNvPr id="1062" name="Picture 38" descr="http://img1.liveinternet.ru/images/attach/d/1/134/948/134948507_yozh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58282" y="3645024"/>
            <a:ext cx="294889" cy="339494"/>
          </a:xfrm>
          <a:prstGeom prst="rect">
            <a:avLst/>
          </a:prstGeom>
          <a:noFill/>
        </p:spPr>
      </p:pic>
      <p:sp>
        <p:nvSpPr>
          <p:cNvPr id="1064" name="AutoShape 4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0" name="AutoShape 4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2" name="Рисунок 41" descr="15882541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043608" y="4151016"/>
            <a:ext cx="416166" cy="557064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347864" y="1052736"/>
            <a:ext cx="1296145" cy="2137379"/>
            <a:chOff x="2771800" y="1700808"/>
            <a:chExt cx="1296144" cy="2448170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2771800" y="1700808"/>
              <a:ext cx="1296144" cy="237626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843808" y="2060848"/>
              <a:ext cx="504056" cy="50405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843808" y="2564904"/>
              <a:ext cx="504056" cy="5040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843808" y="3068960"/>
              <a:ext cx="504056" cy="50405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419872" y="1700808"/>
              <a:ext cx="62068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П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390472" y="2278158"/>
              <a:ext cx="65113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452339" y="3020464"/>
              <a:ext cx="521892" cy="11285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072" name="Picture 48" descr="http://nachalo4ka.ru/wp-content/uploads/2014/08/mudryiy-filin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23728" y="2348880"/>
            <a:ext cx="1627653" cy="1014889"/>
          </a:xfrm>
          <a:prstGeom prst="rect">
            <a:avLst/>
          </a:prstGeom>
          <a:noFill/>
        </p:spPr>
      </p:pic>
      <p:grpSp>
        <p:nvGrpSpPr>
          <p:cNvPr id="63" name="Группа 62"/>
          <p:cNvGrpSpPr/>
          <p:nvPr/>
        </p:nvGrpSpPr>
        <p:grpSpPr>
          <a:xfrm>
            <a:off x="1765497" y="3962568"/>
            <a:ext cx="1708657" cy="1194624"/>
            <a:chOff x="1765497" y="3962568"/>
            <a:chExt cx="1708657" cy="1194624"/>
          </a:xfrm>
        </p:grpSpPr>
        <p:pic>
          <p:nvPicPr>
            <p:cNvPr id="1050" name="Picture 26" descr="http://www.playcast.ru/uploads/2016/06/28/19129128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flipH="1">
              <a:off x="2771800" y="4005064"/>
              <a:ext cx="702354" cy="792088"/>
            </a:xfrm>
            <a:prstGeom prst="rect">
              <a:avLst/>
            </a:prstGeom>
            <a:noFill/>
          </p:spPr>
        </p:pic>
        <p:pic>
          <p:nvPicPr>
            <p:cNvPr id="1052" name="Picture 28" descr="http://www.playcast.ru/uploads/2016/06/28/19129131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>
              <a:off x="2483768" y="4725144"/>
              <a:ext cx="288032" cy="332656"/>
            </a:xfrm>
            <a:prstGeom prst="rect">
              <a:avLst/>
            </a:prstGeom>
            <a:noFill/>
          </p:spPr>
        </p:pic>
        <p:pic>
          <p:nvPicPr>
            <p:cNvPr id="22" name="Picture 28" descr="http://www.playcast.ru/uploads/2016/06/28/19129131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771800" y="4581128"/>
              <a:ext cx="349139" cy="332656"/>
            </a:xfrm>
            <a:prstGeom prst="rect">
              <a:avLst/>
            </a:prstGeom>
            <a:noFill/>
          </p:spPr>
        </p:pic>
        <p:pic>
          <p:nvPicPr>
            <p:cNvPr id="23" name="Picture 28" descr="http://www.playcast.ru/uploads/2016/06/28/19129131.png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483768" y="4437112"/>
              <a:ext cx="349139" cy="332656"/>
            </a:xfrm>
            <a:prstGeom prst="rect">
              <a:avLst/>
            </a:prstGeom>
            <a:noFill/>
          </p:spPr>
        </p:pic>
        <p:pic>
          <p:nvPicPr>
            <p:cNvPr id="35" name="Рисунок 34" descr="yellow-bow-21.pn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2123728" y="4437112"/>
              <a:ext cx="221010" cy="205098"/>
            </a:xfrm>
            <a:prstGeom prst="rect">
              <a:avLst/>
            </a:prstGeom>
          </p:spPr>
        </p:pic>
        <p:pic>
          <p:nvPicPr>
            <p:cNvPr id="1066" name="Picture 42" descr="http://www.clipartsuggest.com/images/1/folioglyphs-cowboy-hat-color-update-0D0txt-clipart.jpg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973041" flipH="1">
              <a:off x="1765497" y="3962568"/>
              <a:ext cx="700403" cy="494806"/>
            </a:xfrm>
            <a:prstGeom prst="rect">
              <a:avLst/>
            </a:prstGeom>
            <a:noFill/>
          </p:spPr>
        </p:pic>
        <p:pic>
          <p:nvPicPr>
            <p:cNvPr id="39" name="Рисунок 38" descr="8801527.png"/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 rot="1932703">
              <a:off x="2945126" y="3990240"/>
              <a:ext cx="268712" cy="187561"/>
            </a:xfrm>
            <a:prstGeom prst="rect">
              <a:avLst/>
            </a:prstGeom>
          </p:spPr>
        </p:pic>
        <p:pic>
          <p:nvPicPr>
            <p:cNvPr id="1074" name="Picture 50" descr="https://res-2.cloudinary.com/medstro/image/upload/v1471011686/lmvv0oea2dchhancp8gt.png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 flipH="1">
              <a:off x="1979712" y="4581128"/>
              <a:ext cx="288032" cy="576064"/>
            </a:xfrm>
            <a:prstGeom prst="rect">
              <a:avLst/>
            </a:prstGeom>
            <a:noFill/>
          </p:spPr>
        </p:pic>
      </p:grpSp>
      <p:sp>
        <p:nvSpPr>
          <p:cNvPr id="1076" name="AutoShape 5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3491880" y="4077072"/>
            <a:ext cx="1796646" cy="1463825"/>
            <a:chOff x="3491880" y="4077072"/>
            <a:chExt cx="1796646" cy="1463825"/>
          </a:xfrm>
        </p:grpSpPr>
        <p:grpSp>
          <p:nvGrpSpPr>
            <p:cNvPr id="56" name="Группа 55"/>
            <p:cNvGrpSpPr/>
            <p:nvPr/>
          </p:nvGrpSpPr>
          <p:grpSpPr>
            <a:xfrm>
              <a:off x="3491880" y="4077072"/>
              <a:ext cx="1796646" cy="1463825"/>
              <a:chOff x="4860032" y="3212976"/>
              <a:chExt cx="1796646" cy="1463825"/>
            </a:xfrm>
          </p:grpSpPr>
          <p:pic>
            <p:nvPicPr>
              <p:cNvPr id="1054" name="Picture 30" descr="https://im0-tub-ru.yandex.net/i?id=1d6cccbe08eeb334ccb83a43608c6b4c&amp;n=13"/>
              <p:cNvPicPr>
                <a:picLocks noChangeAspect="1" noChangeArrowheads="1"/>
              </p:cNvPicPr>
              <p:nvPr/>
            </p:nvPicPr>
            <p:blipFill>
              <a:blip r:embed="rId1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92080" y="4221088"/>
                <a:ext cx="420110" cy="455713"/>
              </a:xfrm>
              <a:prstGeom prst="rect">
                <a:avLst/>
              </a:prstGeom>
              <a:noFill/>
            </p:spPr>
          </p:pic>
          <p:pic>
            <p:nvPicPr>
              <p:cNvPr id="25" name="Picture 30" descr="https://im0-tub-ru.yandex.net/i?id=1d6cccbe08eeb334ccb83a43608c6b4c&amp;n=13"/>
              <p:cNvPicPr>
                <a:picLocks noChangeAspect="1" noChangeArrowheads="1"/>
              </p:cNvPicPr>
              <p:nvPr/>
            </p:nvPicPr>
            <p:blipFill>
              <a:blip r:embed="rId1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60032" y="4149080"/>
                <a:ext cx="420110" cy="455713"/>
              </a:xfrm>
              <a:prstGeom prst="rect">
                <a:avLst/>
              </a:prstGeom>
              <a:noFill/>
            </p:spPr>
          </p:pic>
          <p:pic>
            <p:nvPicPr>
              <p:cNvPr id="26" name="Picture 30" descr="https://im0-tub-ru.yandex.net/i?id=1d6cccbe08eeb334ccb83a43608c6b4c&amp;n=13"/>
              <p:cNvPicPr>
                <a:picLocks noChangeAspect="1" noChangeArrowheads="1"/>
              </p:cNvPicPr>
              <p:nvPr/>
            </p:nvPicPr>
            <p:blipFill>
              <a:blip r:embed="rId1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8064" y="3717032"/>
                <a:ext cx="420110" cy="455713"/>
              </a:xfrm>
              <a:prstGeom prst="rect">
                <a:avLst/>
              </a:prstGeom>
              <a:noFill/>
            </p:spPr>
          </p:pic>
          <p:pic>
            <p:nvPicPr>
              <p:cNvPr id="41" name="Picture 30" descr="https://im0-tub-ru.yandex.net/i?id=1d6cccbe08eeb334ccb83a43608c6b4c&amp;n=13"/>
              <p:cNvPicPr>
                <a:picLocks noChangeAspect="1" noChangeArrowheads="1"/>
              </p:cNvPicPr>
              <p:nvPr/>
            </p:nvPicPr>
            <p:blipFill>
              <a:blip r:embed="rId1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52120" y="3212976"/>
                <a:ext cx="1004558" cy="1089691"/>
              </a:xfrm>
              <a:prstGeom prst="rect">
                <a:avLst/>
              </a:prstGeom>
              <a:noFill/>
            </p:spPr>
          </p:pic>
        </p:grpSp>
        <p:pic>
          <p:nvPicPr>
            <p:cNvPr id="1080" name="Picture 56" descr="http://gifok.net/images/2015/11/03/Scrapbook_elements_091.png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4499992" y="4077072"/>
              <a:ext cx="353387" cy="296981"/>
            </a:xfrm>
            <a:prstGeom prst="rect">
              <a:avLst/>
            </a:prstGeom>
            <a:noFill/>
          </p:spPr>
        </p:pic>
      </p:grpSp>
      <p:grpSp>
        <p:nvGrpSpPr>
          <p:cNvPr id="61" name="Группа 60"/>
          <p:cNvGrpSpPr/>
          <p:nvPr/>
        </p:nvGrpSpPr>
        <p:grpSpPr>
          <a:xfrm>
            <a:off x="0" y="3429000"/>
            <a:ext cx="1460916" cy="1124744"/>
            <a:chOff x="0" y="3429000"/>
            <a:chExt cx="1460916" cy="1124744"/>
          </a:xfrm>
        </p:grpSpPr>
        <p:pic>
          <p:nvPicPr>
            <p:cNvPr id="16" name="Рисунок 15" descr="15882541.png"/>
            <p:cNvPicPr>
              <a:picLocks noChangeAspect="1"/>
            </p:cNvPicPr>
            <p:nvPr/>
          </p:nvPicPr>
          <p:blipFill>
            <a:blip r:embed="rId19" cstate="email"/>
            <a:stretch>
              <a:fillRect/>
            </a:stretch>
          </p:blipFill>
          <p:spPr>
            <a:xfrm>
              <a:off x="0" y="3501008"/>
              <a:ext cx="678878" cy="908720"/>
            </a:xfrm>
            <a:prstGeom prst="rect">
              <a:avLst/>
            </a:prstGeom>
          </p:spPr>
        </p:pic>
        <p:pic>
          <p:nvPicPr>
            <p:cNvPr id="53" name="Рисунок 52" descr="BTgKqdKRc.png"/>
            <p:cNvPicPr>
              <a:picLocks noChangeAspect="1"/>
            </p:cNvPicPr>
            <p:nvPr/>
          </p:nvPicPr>
          <p:blipFill>
            <a:blip r:embed="rId20" cstate="email"/>
            <a:stretch>
              <a:fillRect/>
            </a:stretch>
          </p:blipFill>
          <p:spPr>
            <a:xfrm flipH="1">
              <a:off x="251520" y="3429000"/>
              <a:ext cx="360040" cy="279768"/>
            </a:xfrm>
            <a:prstGeom prst="rect">
              <a:avLst/>
            </a:prstGeom>
          </p:spPr>
        </p:pic>
        <p:pic>
          <p:nvPicPr>
            <p:cNvPr id="17" name="Рисунок 16" descr="15882541.png"/>
            <p:cNvPicPr>
              <a:picLocks noChangeAspect="1"/>
            </p:cNvPicPr>
            <p:nvPr/>
          </p:nvPicPr>
          <p:blipFill>
            <a:blip r:embed="rId21" cstate="email"/>
            <a:stretch>
              <a:fillRect/>
            </a:stretch>
          </p:blipFill>
          <p:spPr>
            <a:xfrm>
              <a:off x="611560" y="3861048"/>
              <a:ext cx="517493" cy="692696"/>
            </a:xfrm>
            <a:prstGeom prst="rect">
              <a:avLst/>
            </a:prstGeom>
          </p:spPr>
        </p:pic>
        <p:pic>
          <p:nvPicPr>
            <p:cNvPr id="54" name="Рисунок 53" descr="beyisbolka.gif"/>
            <p:cNvPicPr>
              <a:picLocks noChangeAspect="1"/>
            </p:cNvPicPr>
            <p:nvPr/>
          </p:nvPicPr>
          <p:blipFill>
            <a:blip r:embed="rId22" cstate="email"/>
            <a:stretch>
              <a:fillRect/>
            </a:stretch>
          </p:blipFill>
          <p:spPr>
            <a:xfrm rot="20695362" flipH="1">
              <a:off x="776783" y="3824712"/>
              <a:ext cx="301121" cy="202903"/>
            </a:xfrm>
            <a:prstGeom prst="rect">
              <a:avLst/>
            </a:prstGeom>
          </p:spPr>
        </p:pic>
        <p:pic>
          <p:nvPicPr>
            <p:cNvPr id="57" name="Рисунок 56" descr="39df93a9ce350fdaa804669af6117800.png"/>
            <p:cNvPicPr>
              <a:picLocks noChangeAspect="1"/>
            </p:cNvPicPr>
            <p:nvPr/>
          </p:nvPicPr>
          <p:blipFill>
            <a:blip r:embed="rId23" cstate="email"/>
            <a:stretch>
              <a:fillRect/>
            </a:stretch>
          </p:blipFill>
          <p:spPr>
            <a:xfrm rot="20424683">
              <a:off x="1140602" y="4052845"/>
              <a:ext cx="320314" cy="204343"/>
            </a:xfrm>
            <a:prstGeom prst="rect">
              <a:avLst/>
            </a:prstGeom>
          </p:spPr>
        </p:pic>
      </p:grpSp>
      <p:pic>
        <p:nvPicPr>
          <p:cNvPr id="5122" name="Picture 2" descr="http://www.playcast.ru/uploads/2015/10/18/15501254.png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 flipH="1">
            <a:off x="2483768" y="5373216"/>
            <a:ext cx="1224136" cy="1190304"/>
          </a:xfrm>
          <a:prstGeom prst="rect">
            <a:avLst/>
          </a:prstGeom>
          <a:noFill/>
        </p:spPr>
      </p:pic>
      <p:pic>
        <p:nvPicPr>
          <p:cNvPr id="5124" name="Picture 4" descr="http://www.clipartonline.net/_/rsrc/1487686491636/Ladybug-Images/baby%20Ladybug%20Image%204.png?height=320&amp;width=320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 rot="484836">
            <a:off x="3317685" y="3542838"/>
            <a:ext cx="640385" cy="640385"/>
          </a:xfrm>
          <a:prstGeom prst="rect">
            <a:avLst/>
          </a:prstGeom>
          <a:noFill/>
        </p:spPr>
      </p:pic>
      <p:grpSp>
        <p:nvGrpSpPr>
          <p:cNvPr id="60" name="Группа 59"/>
          <p:cNvGrpSpPr/>
          <p:nvPr/>
        </p:nvGrpSpPr>
        <p:grpSpPr>
          <a:xfrm>
            <a:off x="179512" y="4581128"/>
            <a:ext cx="1800200" cy="1996006"/>
            <a:chOff x="755576" y="4581128"/>
            <a:chExt cx="1800200" cy="1996006"/>
          </a:xfrm>
        </p:grpSpPr>
        <p:grpSp>
          <p:nvGrpSpPr>
            <p:cNvPr id="55" name="Группа 54"/>
            <p:cNvGrpSpPr/>
            <p:nvPr/>
          </p:nvGrpSpPr>
          <p:grpSpPr>
            <a:xfrm flipH="1">
              <a:off x="755576" y="4581128"/>
              <a:ext cx="1800200" cy="1996006"/>
              <a:chOff x="4139952" y="4625011"/>
              <a:chExt cx="1938067" cy="1996006"/>
            </a:xfrm>
          </p:grpSpPr>
          <p:pic>
            <p:nvPicPr>
              <p:cNvPr id="1056" name="Picture 32" descr="https://im0-tub-ru.yandex.net/i?id=d3f23b703981e1b36e1c789806b3d363&amp;n=13"/>
              <p:cNvPicPr>
                <a:picLocks noChangeAspect="1" noChangeArrowheads="1"/>
              </p:cNvPicPr>
              <p:nvPr/>
            </p:nvPicPr>
            <p:blipFill>
              <a:blip r:embed="rId2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88024" y="4725144"/>
                <a:ext cx="1289995" cy="1463825"/>
              </a:xfrm>
              <a:prstGeom prst="rect">
                <a:avLst/>
              </a:prstGeom>
              <a:noFill/>
            </p:spPr>
          </p:pic>
          <p:pic>
            <p:nvPicPr>
              <p:cNvPr id="28" name="Picture 32" descr="https://im0-tub-ru.yandex.net/i?id=d3f23b703981e1b36e1c789806b3d363&amp;n=13"/>
              <p:cNvPicPr>
                <a:picLocks noChangeAspect="1" noChangeArrowheads="1"/>
              </p:cNvPicPr>
              <p:nvPr/>
            </p:nvPicPr>
            <p:blipFill>
              <a:blip r:embed="rId2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76056" y="5733256"/>
                <a:ext cx="782339" cy="887761"/>
              </a:xfrm>
              <a:prstGeom prst="rect">
                <a:avLst/>
              </a:prstGeom>
              <a:noFill/>
            </p:spPr>
          </p:pic>
          <p:pic>
            <p:nvPicPr>
              <p:cNvPr id="29" name="Picture 32" descr="https://im0-tub-ru.yandex.net/i?id=d3f23b703981e1b36e1c789806b3d363&amp;n=13"/>
              <p:cNvPicPr>
                <a:picLocks noChangeAspect="1" noChangeArrowheads="1"/>
              </p:cNvPicPr>
              <p:nvPr/>
            </p:nvPicPr>
            <p:blipFill>
              <a:blip r:embed="rId2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39952" y="5517232"/>
                <a:ext cx="782339" cy="887761"/>
              </a:xfrm>
              <a:prstGeom prst="rect">
                <a:avLst/>
              </a:prstGeom>
              <a:noFill/>
            </p:spPr>
          </p:pic>
          <p:pic>
            <p:nvPicPr>
              <p:cNvPr id="1068" name="Picture 44" descr="http://irecommend.ru/sites/default/files/product-images/155336/21475_big2.png"/>
              <p:cNvPicPr>
                <a:picLocks noChangeAspect="1" noChangeArrowheads="1"/>
              </p:cNvPicPr>
              <p:nvPr/>
            </p:nvPicPr>
            <p:blipFill>
              <a:blip r:embed="rId28" cstate="email"/>
              <a:srcRect/>
              <a:stretch>
                <a:fillRect/>
              </a:stretch>
            </p:blipFill>
            <p:spPr bwMode="auto">
              <a:xfrm rot="21081034">
                <a:off x="4788024" y="4625011"/>
                <a:ext cx="890464" cy="532181"/>
              </a:xfrm>
              <a:prstGeom prst="rect">
                <a:avLst/>
              </a:prstGeom>
              <a:noFill/>
            </p:spPr>
          </p:pic>
          <p:pic>
            <p:nvPicPr>
              <p:cNvPr id="1078" name="Picture 54" descr="http://img-fotki.yandex.ru/get/5506/valenta-mog.1c5/0_7a82c_385f613e_orig.png"/>
              <p:cNvPicPr>
                <a:picLocks noChangeAspect="1" noChangeArrowheads="1"/>
              </p:cNvPicPr>
              <p:nvPr/>
            </p:nvPicPr>
            <p:blipFill>
              <a:blip r:embed="rId29" cstate="email"/>
              <a:srcRect/>
              <a:stretch>
                <a:fillRect/>
              </a:stretch>
            </p:blipFill>
            <p:spPr bwMode="auto">
              <a:xfrm flipH="1">
                <a:off x="4139952" y="5877272"/>
                <a:ext cx="471994" cy="251893"/>
              </a:xfrm>
              <a:prstGeom prst="rect">
                <a:avLst/>
              </a:prstGeom>
              <a:noFill/>
            </p:spPr>
          </p:pic>
        </p:grpSp>
        <p:pic>
          <p:nvPicPr>
            <p:cNvPr id="34" name="Рисунок 33" descr="jonata_Bowknot.png"/>
            <p:cNvPicPr>
              <a:picLocks noChangeAspect="1"/>
            </p:cNvPicPr>
            <p:nvPr/>
          </p:nvPicPr>
          <p:blipFill>
            <a:blip r:embed="rId30" cstate="email"/>
            <a:stretch>
              <a:fillRect/>
            </a:stretch>
          </p:blipFill>
          <p:spPr>
            <a:xfrm>
              <a:off x="1403648" y="6093296"/>
              <a:ext cx="209497" cy="182961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5687616" y="3645024"/>
            <a:ext cx="34563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правилах движения в сказке говорится.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надо их бояться, не надо сторониться.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каждого пусть в сказочке урок и каждому читателю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здесь будет впрок!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Надумал мудрый филин зверей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себе позвать, про правила движения  решил им рассказать.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Многие приехали, многие пришли и своих детишек, конечно, привели.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babaimage.com/images/cloudy-sky-vector-wallpaper-phone-with-wallpaper-high-resolution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1988840"/>
          </a:xfrm>
          <a:prstGeom prst="rect">
            <a:avLst/>
          </a:prstGeom>
          <a:noFill/>
        </p:spPr>
      </p:pic>
      <p:pic>
        <p:nvPicPr>
          <p:cNvPr id="50" name="Рисунок 49" descr="agac_293.pn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5940152" y="692696"/>
            <a:ext cx="1256547" cy="2438405"/>
          </a:xfrm>
          <a:prstGeom prst="rect">
            <a:avLst/>
          </a:prstGeom>
        </p:spPr>
      </p:pic>
      <p:pic>
        <p:nvPicPr>
          <p:cNvPr id="49" name="Рисунок 48" descr="agac_293.pn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6876256" y="692696"/>
            <a:ext cx="1256547" cy="2438405"/>
          </a:xfrm>
          <a:prstGeom prst="rect">
            <a:avLst/>
          </a:prstGeom>
        </p:spPr>
      </p:pic>
      <p:sp>
        <p:nvSpPr>
          <p:cNvPr id="4" name="Фигура, имеющая форму буквы L 3"/>
          <p:cNvSpPr/>
          <p:nvPr/>
        </p:nvSpPr>
        <p:spPr>
          <a:xfrm>
            <a:off x="4788024" y="2564904"/>
            <a:ext cx="4355976" cy="864096"/>
          </a:xfrm>
          <a:prstGeom prst="corne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10800000" flipV="1">
            <a:off x="0" y="2564904"/>
            <a:ext cx="3024336" cy="864096"/>
          </a:xfrm>
          <a:prstGeom prst="corne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5301208"/>
            <a:ext cx="6084168" cy="15567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501317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64088" y="4725144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4437112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4149080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3861048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357301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588224" y="501317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88224" y="4725144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88224" y="4365104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88224" y="4077072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588224" y="3861048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3573016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Фигура, имеющая форму буквы L 25"/>
          <p:cNvSpPr/>
          <p:nvPr/>
        </p:nvSpPr>
        <p:spPr>
          <a:xfrm>
            <a:off x="3203848" y="3861048"/>
            <a:ext cx="792088" cy="1080120"/>
          </a:xfrm>
          <a:prstGeom prst="corner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19872" y="4941168"/>
            <a:ext cx="117727" cy="5040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347864" y="5445224"/>
            <a:ext cx="288032" cy="86409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275856" y="4581128"/>
            <a:ext cx="288032" cy="288032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275856" y="4293096"/>
            <a:ext cx="28803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275856" y="4005064"/>
            <a:ext cx="288032" cy="288032"/>
          </a:xfrm>
          <a:prstGeom prst="ellipse">
            <a:avLst/>
          </a:prstGeom>
          <a:solidFill>
            <a:srgbClr val="C00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505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3635896" y="4581128"/>
            <a:ext cx="288032" cy="288032"/>
          </a:xfrm>
          <a:prstGeom prst="ellipse">
            <a:avLst/>
          </a:prstGeom>
          <a:solidFill>
            <a:srgbClr val="00B050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>
            <a:off x="3347864" y="4653136"/>
            <a:ext cx="124592" cy="1863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3707904" y="4653136"/>
            <a:ext cx="144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092280" y="2492896"/>
            <a:ext cx="72008" cy="8640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876256" y="1412776"/>
            <a:ext cx="504056" cy="108012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876256" y="1412776"/>
            <a:ext cx="504056" cy="5040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6876256" y="1988840"/>
            <a:ext cx="504056" cy="5040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" name="Рисунок 46" descr="agac_293.pn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7887453" y="620688"/>
            <a:ext cx="1256547" cy="2438405"/>
          </a:xfrm>
          <a:prstGeom prst="rect">
            <a:avLst/>
          </a:prstGeom>
        </p:spPr>
      </p:pic>
      <p:sp>
        <p:nvSpPr>
          <p:cNvPr id="1034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" name="Рисунок 50" descr="183026-37693cfc748049e45d87b8c7d8b9aacd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020272" y="1484784"/>
            <a:ext cx="302033" cy="400740"/>
          </a:xfrm>
          <a:prstGeom prst="rect">
            <a:avLst/>
          </a:prstGeom>
        </p:spPr>
      </p:pic>
      <p:pic>
        <p:nvPicPr>
          <p:cNvPr id="52" name="Рисунок 51" descr="161592_html_4507a126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43808" y="2132856"/>
            <a:ext cx="2035363" cy="1296144"/>
          </a:xfrm>
          <a:prstGeom prst="rect">
            <a:avLst/>
          </a:prstGeom>
        </p:spPr>
      </p:pic>
      <p:pic>
        <p:nvPicPr>
          <p:cNvPr id="1040" name="Picture 16" descr="http://montessoriself.ru/wp-content/uploads/2016/05/m11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40152" y="4869160"/>
            <a:ext cx="1243437" cy="1224136"/>
          </a:xfrm>
          <a:prstGeom prst="rect">
            <a:avLst/>
          </a:prstGeom>
          <a:noFill/>
        </p:spPr>
      </p:pic>
      <p:sp>
        <p:nvSpPr>
          <p:cNvPr id="46" name="Скругленный прямоугольник 45"/>
          <p:cNvSpPr/>
          <p:nvPr/>
        </p:nvSpPr>
        <p:spPr>
          <a:xfrm>
            <a:off x="395536" y="4005064"/>
            <a:ext cx="2160240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тт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467544" y="4077072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«Помните звери,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знайте всегда,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чтоб не случилась в дороге беда.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Ее на зеленый сигнал перейдем!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этом поможет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тебе светофор!»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Рисунок 53" descr="agac_293.pn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0" y="620688"/>
            <a:ext cx="1256547" cy="2438405"/>
          </a:xfrm>
          <a:prstGeom prst="rect">
            <a:avLst/>
          </a:prstGeom>
        </p:spPr>
      </p:pic>
      <p:pic>
        <p:nvPicPr>
          <p:cNvPr id="55" name="Рисунок 54" descr="agac_293.pn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755576" y="620688"/>
            <a:ext cx="1256547" cy="2438405"/>
          </a:xfrm>
          <a:prstGeom prst="rect">
            <a:avLst/>
          </a:prstGeom>
        </p:spPr>
      </p:pic>
      <p:pic>
        <p:nvPicPr>
          <p:cNvPr id="56" name="Рисунок 55" descr="agac_293.pn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1619672" y="620688"/>
            <a:ext cx="1256547" cy="24384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Минус 7"/>
          <p:cNvSpPr/>
          <p:nvPr/>
        </p:nvSpPr>
        <p:spPr>
          <a:xfrm>
            <a:off x="0" y="4941168"/>
            <a:ext cx="9828584" cy="3600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0" y="2348880"/>
            <a:ext cx="9828584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0" y="692696"/>
            <a:ext cx="9828584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0" y="6453336"/>
            <a:ext cx="9828584" cy="28803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4" name="AutoShape 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2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" name="Рисунок 33" descr="18732019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753171" cy="836712"/>
          </a:xfrm>
          <a:prstGeom prst="rect">
            <a:avLst/>
          </a:prstGeom>
        </p:spPr>
      </p:pic>
      <p:pic>
        <p:nvPicPr>
          <p:cNvPr id="15378" name="Picture 18" descr="https://im0-tub-ru.yandex.net/i?id=69638d712f3c4351a6bed70fdd3331b3&amp;n=1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5357826"/>
            <a:ext cx="466703" cy="527721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107504" y="3861048"/>
            <a:ext cx="2160240" cy="223224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7504" y="3857628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Красный  и желтый цвета – не друзья!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Пусть не мигают, не верь никогда</a:t>
            </a:r>
            <a:r>
              <a:rPr lang="ru-RU" sz="1400" dirty="0" smtClean="0"/>
              <a:t>!</a:t>
            </a:r>
          </a:p>
          <a:p>
            <a:endParaRPr lang="ru-RU" sz="1400" dirty="0" smtClean="0"/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Только увидишь, что красный горит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«Нет!» пешеходу светофор говорит.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Рисунок 38" descr="WhatsApp Image 2022-08-25 at 23.54.0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000108"/>
            <a:ext cx="5068259" cy="38043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7744" y="0"/>
            <a:ext cx="489654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0"/>
            <a:ext cx="216024" cy="5486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764704"/>
            <a:ext cx="216024" cy="5486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556792"/>
            <a:ext cx="216024" cy="5486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348880"/>
            <a:ext cx="216024" cy="5486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140968"/>
            <a:ext cx="216024" cy="5486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4005064"/>
            <a:ext cx="216024" cy="5486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4797152"/>
            <a:ext cx="216024" cy="5486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5517232"/>
            <a:ext cx="216024" cy="5486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6309320"/>
            <a:ext cx="216024" cy="5486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0"/>
            <a:ext cx="1440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0"/>
            <a:ext cx="1440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http://www.playcast.ru/uploads/2016/08/14/1958498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3214686"/>
            <a:ext cx="1080120" cy="1204750"/>
          </a:xfrm>
          <a:prstGeom prst="rect">
            <a:avLst/>
          </a:prstGeom>
          <a:noFill/>
        </p:spPr>
      </p:pic>
      <p:pic>
        <p:nvPicPr>
          <p:cNvPr id="1026" name="Picture 2" descr="http://yunail.ru/yunail/images/15d8735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4437112"/>
            <a:ext cx="936104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http://clipart-work.net/data_gallery/bushes-clip-art-at-clker-com-vector-clip-art-online-royalty-free-301cAg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000972" y="-24308"/>
            <a:ext cx="5715000" cy="1676400"/>
          </a:xfrm>
          <a:prstGeom prst="rect">
            <a:avLst/>
          </a:prstGeom>
          <a:noFill/>
        </p:spPr>
      </p:pic>
      <p:pic>
        <p:nvPicPr>
          <p:cNvPr id="34" name="Picture 14" descr="http://clipart-work.net/data_gallery/bushes-clip-art-at-clker-com-vector-clip-art-online-royalty-free-301cAg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-1191716" y="2019300"/>
            <a:ext cx="5715000" cy="1676400"/>
          </a:xfrm>
          <a:prstGeom prst="rect">
            <a:avLst/>
          </a:prstGeom>
          <a:noFill/>
        </p:spPr>
      </p:pic>
      <p:pic>
        <p:nvPicPr>
          <p:cNvPr id="35" name="Picture 14" descr="http://clipart-work.net/data_gallery/bushes-clip-art-at-clker-com-vector-clip-art-online-royalty-free-301cAg-clipart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7116080" y="5349416"/>
            <a:ext cx="1340768" cy="1676400"/>
          </a:xfrm>
          <a:prstGeom prst="rect">
            <a:avLst/>
          </a:prstGeom>
          <a:noFill/>
        </p:spPr>
      </p:pic>
      <p:sp>
        <p:nvSpPr>
          <p:cNvPr id="37" name="Скругленный прямоугольник 36"/>
          <p:cNvSpPr/>
          <p:nvPr/>
        </p:nvSpPr>
        <p:spPr>
          <a:xfrm>
            <a:off x="179512" y="4293096"/>
            <a:ext cx="2106472" cy="2207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Дорогу переходи лесной народ, только там, 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где есть переход.</a:t>
            </a: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«А ты, медведь-водитель,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окошко не рычи и 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лучше пешеходов 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спокойно пропусти!»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Рисунок 32" descr="WhatsApp Image 2022-08-25 at 23.54.0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928670"/>
            <a:ext cx="4471624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18" descr="http://cdn3.imgbb.ru/user/118/1189913/201410/54629569d0905aa8b079261429337e94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357422" y="4143380"/>
            <a:ext cx="2304257" cy="1996679"/>
          </a:xfrm>
          <a:prstGeom prst="rect">
            <a:avLst/>
          </a:prstGeom>
          <a:noFill/>
        </p:spPr>
      </p:pic>
      <p:pic>
        <p:nvPicPr>
          <p:cNvPr id="39" name="Picture 20" descr="https://cdn.pixabay.com/photo/2013/07/13/13/42/animal-161422_960_72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803001" flipH="1">
            <a:off x="2955030" y="4252119"/>
            <a:ext cx="1059755" cy="972454"/>
          </a:xfrm>
          <a:prstGeom prst="rect">
            <a:avLst/>
          </a:prstGeom>
          <a:noFill/>
        </p:spPr>
      </p:pic>
      <p:pic>
        <p:nvPicPr>
          <p:cNvPr id="40" name="Picture 22" descr="http://materials.tell4all.ru/wp-content/uploads/5164f5872f43b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57409">
            <a:off x="2183806" y="3867939"/>
            <a:ext cx="1575620" cy="1182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log.monsteractive.com/wp-content/uploads/2011/07/vector-clouds-v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</p:spPr>
      </p:pic>
      <p:sp>
        <p:nvSpPr>
          <p:cNvPr id="18444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0" y="692696"/>
            <a:ext cx="9144000" cy="6165304"/>
            <a:chOff x="0" y="692696"/>
            <a:chExt cx="9144000" cy="6165304"/>
          </a:xfrm>
        </p:grpSpPr>
        <p:pic>
          <p:nvPicPr>
            <p:cNvPr id="18436" name="Picture 4" descr="http://img-fotki.yandex.ru/get/6604/78468982.1df/0_6d379_2f76f648_L.png"/>
            <p:cNvPicPr>
              <a:picLocks noChangeAspect="1" noChangeArrowheads="1"/>
            </p:cNvPicPr>
            <p:nvPr/>
          </p:nvPicPr>
          <p:blipFill>
            <a:blip r:embed="rId3" cstate="email"/>
            <a:srcRect l="12096" t="3979"/>
            <a:stretch>
              <a:fillRect/>
            </a:stretch>
          </p:blipFill>
          <p:spPr bwMode="auto">
            <a:xfrm>
              <a:off x="0" y="764704"/>
              <a:ext cx="4186436" cy="1737743"/>
            </a:xfrm>
            <a:prstGeom prst="rect">
              <a:avLst/>
            </a:prstGeom>
            <a:noFill/>
          </p:spPr>
        </p:pic>
        <p:pic>
          <p:nvPicPr>
            <p:cNvPr id="18438" name="Picture 6" descr="http://img-fotki.yandex.ru/get/6604/78468982.1df/0_6d379_2f76f648_L.png"/>
            <p:cNvPicPr>
              <a:picLocks noChangeAspect="1" noChangeArrowheads="1"/>
            </p:cNvPicPr>
            <p:nvPr/>
          </p:nvPicPr>
          <p:blipFill>
            <a:blip r:embed="rId3" cstate="email"/>
            <a:srcRect r="13817"/>
            <a:stretch>
              <a:fillRect/>
            </a:stretch>
          </p:blipFill>
          <p:spPr bwMode="auto">
            <a:xfrm>
              <a:off x="5039544" y="692696"/>
              <a:ext cx="4104456" cy="1809751"/>
            </a:xfrm>
            <a:prstGeom prst="rect">
              <a:avLst/>
            </a:prstGeom>
            <a:noFill/>
          </p:spPr>
        </p:pic>
        <p:pic>
          <p:nvPicPr>
            <p:cNvPr id="18440" name="Picture 8" descr="http://img-fotki.yandex.ru/get/6604/78468982.1df/0_6d379_2f76f648_L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51720" y="692696"/>
              <a:ext cx="4762500" cy="1809751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2276872"/>
              <a:ext cx="9144000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2348880"/>
              <a:ext cx="9144000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5445224"/>
              <a:ext cx="9144000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251520" y="3356992"/>
              <a:ext cx="8568952" cy="80392"/>
              <a:chOff x="395536" y="5805264"/>
              <a:chExt cx="8568952" cy="8039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8275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33164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1763688" y="5805264"/>
                <a:ext cx="288032" cy="803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19573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6277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05983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49188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92392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4279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flipV="1">
                <a:off x="486003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36408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86814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30019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73224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716428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766834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817240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867645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9553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8" name="Группа 37"/>
            <p:cNvGrpSpPr/>
            <p:nvPr/>
          </p:nvGrpSpPr>
          <p:grpSpPr>
            <a:xfrm>
              <a:off x="179512" y="5445224"/>
              <a:ext cx="8568952" cy="80392"/>
              <a:chOff x="395536" y="5805264"/>
              <a:chExt cx="8568952" cy="80392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8275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33164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763688" y="5805264"/>
                <a:ext cx="288032" cy="803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19573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6277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05983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49188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92392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44279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 flipV="1">
                <a:off x="486003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536408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86814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630019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673224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716428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766834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817240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867645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9553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0" y="3356992"/>
              <a:ext cx="9144000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0" y="5517232"/>
              <a:ext cx="9144000" cy="13407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442" name="Picture 10" descr="http://www.vectors4all.net/preview/burunduk-vector-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928926" y="5500702"/>
              <a:ext cx="720080" cy="835051"/>
            </a:xfrm>
            <a:prstGeom prst="rect">
              <a:avLst/>
            </a:prstGeom>
            <a:noFill/>
          </p:spPr>
        </p:pic>
        <p:pic>
          <p:nvPicPr>
            <p:cNvPr id="66" name="Рисунок 65" descr="acf86c12e0c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000628" y="6143644"/>
              <a:ext cx="562746" cy="562746"/>
            </a:xfrm>
            <a:prstGeom prst="rect">
              <a:avLst/>
            </a:prstGeom>
          </p:spPr>
        </p:pic>
        <p:pic>
          <p:nvPicPr>
            <p:cNvPr id="68" name="Рисунок 67" descr="19783276.pn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 flipH="1">
              <a:off x="6858016" y="5786454"/>
              <a:ext cx="558060" cy="833939"/>
            </a:xfrm>
            <a:prstGeom prst="rect">
              <a:avLst/>
            </a:prstGeom>
          </p:spPr>
        </p:pic>
      </p:grpSp>
      <p:sp>
        <p:nvSpPr>
          <p:cNvPr id="73" name="Скругленный прямоугольник 72"/>
          <p:cNvSpPr/>
          <p:nvPr/>
        </p:nvSpPr>
        <p:spPr>
          <a:xfrm>
            <a:off x="6660232" y="476672"/>
            <a:ext cx="2304256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6732240" y="548680"/>
            <a:ext cx="2483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Дорогу переходи лесной народ, только там,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где есть переход.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дождь и в ясную погоду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Здесь не ходят пешеходы.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Говорит им знак одно: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«Вам ходить запрещено!»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" name="Рисунок 75" descr="WhatsApp Image 2022-08-25 at 23.54.08 (1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1214422"/>
            <a:ext cx="4947296" cy="3714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log.monsteractive.com/wp-content/uploads/2011/07/vector-clouds-v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</p:spPr>
      </p:pic>
      <p:sp>
        <p:nvSpPr>
          <p:cNvPr id="18444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71"/>
          <p:cNvGrpSpPr/>
          <p:nvPr/>
        </p:nvGrpSpPr>
        <p:grpSpPr>
          <a:xfrm>
            <a:off x="0" y="692696"/>
            <a:ext cx="9501158" cy="6165304"/>
            <a:chOff x="0" y="692696"/>
            <a:chExt cx="9144000" cy="6165304"/>
          </a:xfrm>
        </p:grpSpPr>
        <p:pic>
          <p:nvPicPr>
            <p:cNvPr id="18436" name="Picture 4" descr="http://img-fotki.yandex.ru/get/6604/78468982.1df/0_6d379_2f76f648_L.png"/>
            <p:cNvPicPr>
              <a:picLocks noChangeAspect="1" noChangeArrowheads="1"/>
            </p:cNvPicPr>
            <p:nvPr/>
          </p:nvPicPr>
          <p:blipFill>
            <a:blip r:embed="rId3" cstate="email"/>
            <a:srcRect l="12096" t="3979"/>
            <a:stretch>
              <a:fillRect/>
            </a:stretch>
          </p:blipFill>
          <p:spPr bwMode="auto">
            <a:xfrm>
              <a:off x="0" y="764704"/>
              <a:ext cx="4186436" cy="1737743"/>
            </a:xfrm>
            <a:prstGeom prst="rect">
              <a:avLst/>
            </a:prstGeom>
            <a:noFill/>
          </p:spPr>
        </p:pic>
        <p:pic>
          <p:nvPicPr>
            <p:cNvPr id="18438" name="Picture 6" descr="http://img-fotki.yandex.ru/get/6604/78468982.1df/0_6d379_2f76f648_L.png"/>
            <p:cNvPicPr>
              <a:picLocks noChangeAspect="1" noChangeArrowheads="1"/>
            </p:cNvPicPr>
            <p:nvPr/>
          </p:nvPicPr>
          <p:blipFill>
            <a:blip r:embed="rId3" cstate="email"/>
            <a:srcRect r="13817"/>
            <a:stretch>
              <a:fillRect/>
            </a:stretch>
          </p:blipFill>
          <p:spPr bwMode="auto">
            <a:xfrm>
              <a:off x="5039544" y="692696"/>
              <a:ext cx="4104456" cy="1809751"/>
            </a:xfrm>
            <a:prstGeom prst="rect">
              <a:avLst/>
            </a:prstGeom>
            <a:noFill/>
          </p:spPr>
        </p:pic>
        <p:pic>
          <p:nvPicPr>
            <p:cNvPr id="18440" name="Picture 8" descr="http://img-fotki.yandex.ru/get/6604/78468982.1df/0_6d379_2f76f648_L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51720" y="692696"/>
              <a:ext cx="4762500" cy="1809751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2276872"/>
              <a:ext cx="9144000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2348880"/>
              <a:ext cx="9144000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5445224"/>
              <a:ext cx="9144000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6"/>
            <p:cNvGrpSpPr/>
            <p:nvPr/>
          </p:nvGrpSpPr>
          <p:grpSpPr>
            <a:xfrm>
              <a:off x="251520" y="3356992"/>
              <a:ext cx="8568952" cy="80392"/>
              <a:chOff x="395536" y="5805264"/>
              <a:chExt cx="8568952" cy="8039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8275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33164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1763688" y="5805264"/>
                <a:ext cx="288032" cy="803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19573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6277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05983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49188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92392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4279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flipV="1">
                <a:off x="486003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36408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86814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30019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73224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716428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766834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817240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867645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9553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37"/>
            <p:cNvGrpSpPr/>
            <p:nvPr/>
          </p:nvGrpSpPr>
          <p:grpSpPr>
            <a:xfrm>
              <a:off x="179512" y="5445224"/>
              <a:ext cx="8568952" cy="80392"/>
              <a:chOff x="395536" y="5805264"/>
              <a:chExt cx="8568952" cy="80392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8275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33164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763688" y="5805264"/>
                <a:ext cx="288032" cy="803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19573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6277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05983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49188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92392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44279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 flipV="1">
                <a:off x="486003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536408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86814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630019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673224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716428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766834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817240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867645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9553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0" y="3356992"/>
              <a:ext cx="9144000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0" y="5517232"/>
              <a:ext cx="9144000" cy="13407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 descr="acf86c12e0c0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306268" y="6000768"/>
              <a:ext cx="562746" cy="562746"/>
            </a:xfrm>
            <a:prstGeom prst="rect">
              <a:avLst/>
            </a:prstGeom>
          </p:spPr>
        </p:pic>
        <p:pic>
          <p:nvPicPr>
            <p:cNvPr id="68" name="Рисунок 67" descr="19783276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 flipH="1">
              <a:off x="5706433" y="1357298"/>
              <a:ext cx="558060" cy="833939"/>
            </a:xfrm>
            <a:prstGeom prst="rect">
              <a:avLst/>
            </a:prstGeom>
          </p:spPr>
        </p:pic>
      </p:grpSp>
      <p:sp>
        <p:nvSpPr>
          <p:cNvPr id="73" name="Скругленный прямоугольник 72"/>
          <p:cNvSpPr/>
          <p:nvPr/>
        </p:nvSpPr>
        <p:spPr>
          <a:xfrm>
            <a:off x="6660232" y="476672"/>
            <a:ext cx="2304256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6732240" y="548680"/>
            <a:ext cx="2483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тут наварили?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Ой беда, беда.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Что будить час лесными зверями?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Рисунок 74" descr="WhatsApp Image 2022-08-26 at 00.28.0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1428736"/>
            <a:ext cx="5066799" cy="3804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blog.monsteractive.com/wp-content/uploads/2011/07/vector-clouds-v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</p:spPr>
      </p:pic>
      <p:sp>
        <p:nvSpPr>
          <p:cNvPr id="18444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6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AutoShape 1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71"/>
          <p:cNvGrpSpPr/>
          <p:nvPr/>
        </p:nvGrpSpPr>
        <p:grpSpPr>
          <a:xfrm>
            <a:off x="0" y="692696"/>
            <a:ext cx="9501158" cy="6165304"/>
            <a:chOff x="-357158" y="692696"/>
            <a:chExt cx="9501158" cy="6165304"/>
          </a:xfrm>
        </p:grpSpPr>
        <p:pic>
          <p:nvPicPr>
            <p:cNvPr id="18436" name="Picture 4" descr="http://img-fotki.yandex.ru/get/6604/78468982.1df/0_6d379_2f76f648_L.png"/>
            <p:cNvPicPr>
              <a:picLocks noChangeAspect="1" noChangeArrowheads="1"/>
            </p:cNvPicPr>
            <p:nvPr/>
          </p:nvPicPr>
          <p:blipFill>
            <a:blip r:embed="rId3" cstate="email"/>
            <a:srcRect l="12096" t="3979"/>
            <a:stretch>
              <a:fillRect/>
            </a:stretch>
          </p:blipFill>
          <p:spPr bwMode="auto">
            <a:xfrm>
              <a:off x="-357158" y="714356"/>
              <a:ext cx="4186436" cy="1737743"/>
            </a:xfrm>
            <a:prstGeom prst="rect">
              <a:avLst/>
            </a:prstGeom>
            <a:noFill/>
          </p:spPr>
        </p:pic>
        <p:pic>
          <p:nvPicPr>
            <p:cNvPr id="18438" name="Picture 6" descr="http://img-fotki.yandex.ru/get/6604/78468982.1df/0_6d379_2f76f648_L.png"/>
            <p:cNvPicPr>
              <a:picLocks noChangeAspect="1" noChangeArrowheads="1"/>
            </p:cNvPicPr>
            <p:nvPr/>
          </p:nvPicPr>
          <p:blipFill>
            <a:blip r:embed="rId3" cstate="email"/>
            <a:srcRect r="13817"/>
            <a:stretch>
              <a:fillRect/>
            </a:stretch>
          </p:blipFill>
          <p:spPr bwMode="auto">
            <a:xfrm>
              <a:off x="5039544" y="692696"/>
              <a:ext cx="4104456" cy="1809751"/>
            </a:xfrm>
            <a:prstGeom prst="rect">
              <a:avLst/>
            </a:prstGeom>
            <a:noFill/>
          </p:spPr>
        </p:pic>
        <p:pic>
          <p:nvPicPr>
            <p:cNvPr id="18440" name="Picture 8" descr="http://img-fotki.yandex.ru/get/6604/78468982.1df/0_6d379_2f76f648_L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51720" y="692696"/>
              <a:ext cx="4762500" cy="1809751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2276872"/>
              <a:ext cx="9144000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357158" y="2428868"/>
              <a:ext cx="9144000" cy="100811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0" y="5445224"/>
              <a:ext cx="9144000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36"/>
            <p:cNvGrpSpPr/>
            <p:nvPr/>
          </p:nvGrpSpPr>
          <p:grpSpPr>
            <a:xfrm>
              <a:off x="251520" y="3356992"/>
              <a:ext cx="8568952" cy="80392"/>
              <a:chOff x="395536" y="5805264"/>
              <a:chExt cx="8568952" cy="80392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8275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33164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1763688" y="5805264"/>
                <a:ext cx="288032" cy="803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19573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6277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05983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349188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392392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4279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 flipV="1">
                <a:off x="486003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36408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86814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30019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73224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716428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766834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817240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867645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9553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" name="Группа 37"/>
            <p:cNvGrpSpPr/>
            <p:nvPr/>
          </p:nvGrpSpPr>
          <p:grpSpPr>
            <a:xfrm>
              <a:off x="179512" y="5445224"/>
              <a:ext cx="8568952" cy="80392"/>
              <a:chOff x="395536" y="5805264"/>
              <a:chExt cx="8568952" cy="80392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8275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33164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1763688" y="5805264"/>
                <a:ext cx="288032" cy="8039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219573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6277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305983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349188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92392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442798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 flipV="1">
                <a:off x="486003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536408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86814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6300192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673224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7164288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7668344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8172400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867645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95536" y="5805264"/>
                <a:ext cx="288032" cy="72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8" name="Прямоугольник 57"/>
            <p:cNvSpPr/>
            <p:nvPr/>
          </p:nvSpPr>
          <p:spPr>
            <a:xfrm>
              <a:off x="0" y="3356992"/>
              <a:ext cx="9144000" cy="720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-357158" y="5517232"/>
              <a:ext cx="9144000" cy="13407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442" name="Picture 10" descr="http://www.vectors4all.net/preview/burunduk-vector-2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28628" y="5643578"/>
              <a:ext cx="720080" cy="835051"/>
            </a:xfrm>
            <a:prstGeom prst="rect">
              <a:avLst/>
            </a:prstGeom>
            <a:noFill/>
          </p:spPr>
        </p:pic>
        <p:pic>
          <p:nvPicPr>
            <p:cNvPr id="66" name="Рисунок 65" descr="acf86c12e0c0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358114" y="6000768"/>
              <a:ext cx="562746" cy="562746"/>
            </a:xfrm>
            <a:prstGeom prst="rect">
              <a:avLst/>
            </a:prstGeom>
          </p:spPr>
        </p:pic>
      </p:grpSp>
      <p:sp>
        <p:nvSpPr>
          <p:cNvPr id="73" name="Скругленный прямоугольник 72"/>
          <p:cNvSpPr/>
          <p:nvPr/>
        </p:nvSpPr>
        <p:spPr>
          <a:xfrm>
            <a:off x="6660232" y="476672"/>
            <a:ext cx="2304256" cy="19442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 descr="WhatsApp Image 2022-08-26 at 00.40.2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785926"/>
            <a:ext cx="5500694" cy="3436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2348880"/>
            <a:ext cx="9155698" cy="21602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4437112"/>
            <a:ext cx="9144000" cy="72008"/>
          </a:xfrm>
          <a:prstGeom prst="line">
            <a:avLst/>
          </a:prstGeom>
          <a:ln w="1047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://clipart-work.net/data_gallery/bushes-clip-art-at-clker-com-vector-clip-art-online-royalty-free-Udu9WZ-clipart.png"/>
          <p:cNvPicPr>
            <a:picLocks noChangeAspect="1" noChangeArrowheads="1"/>
          </p:cNvPicPr>
          <p:nvPr/>
        </p:nvPicPr>
        <p:blipFill>
          <a:blip r:embed="rId2" cstate="email"/>
          <a:srcRect t="-3566"/>
          <a:stretch>
            <a:fillRect/>
          </a:stretch>
        </p:blipFill>
        <p:spPr bwMode="auto">
          <a:xfrm>
            <a:off x="3857620" y="4714884"/>
            <a:ext cx="5159143" cy="3027413"/>
          </a:xfrm>
          <a:prstGeom prst="rect">
            <a:avLst/>
          </a:prstGeom>
          <a:noFill/>
        </p:spPr>
      </p:pic>
      <p:pic>
        <p:nvPicPr>
          <p:cNvPr id="19464" name="Picture 8" descr="http://diysolarpanelsv.com/images/sun-grass-sky-clipart-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</p:spPr>
      </p:pic>
      <p:cxnSp>
        <p:nvCxnSpPr>
          <p:cNvPr id="95" name="Прямая соединительная линия 94"/>
          <p:cNvCxnSpPr/>
          <p:nvPr/>
        </p:nvCxnSpPr>
        <p:spPr>
          <a:xfrm>
            <a:off x="0" y="2348880"/>
            <a:ext cx="9144000" cy="72008"/>
          </a:xfrm>
          <a:prstGeom prst="line">
            <a:avLst/>
          </a:prstGeom>
          <a:ln w="1047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AutoShape 1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" name="Рисунок 101" descr="dom-kartinki-dlya-detey-33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44208" y="620688"/>
            <a:ext cx="2160240" cy="1527975"/>
          </a:xfrm>
          <a:prstGeom prst="rect">
            <a:avLst/>
          </a:prstGeom>
        </p:spPr>
      </p:pic>
      <p:pic>
        <p:nvPicPr>
          <p:cNvPr id="103" name="Picture 2" descr="http://clipart-work.net/data_gallery/bushes-clip-art-at-clker-com-vector-clip-art-online-royalty-free-Udu9WZ-clipart.png"/>
          <p:cNvPicPr>
            <a:picLocks noChangeAspect="1" noChangeArrowheads="1"/>
          </p:cNvPicPr>
          <p:nvPr/>
        </p:nvPicPr>
        <p:blipFill>
          <a:blip r:embed="rId5" cstate="email"/>
          <a:srcRect t="-3577"/>
          <a:stretch>
            <a:fillRect/>
          </a:stretch>
        </p:blipFill>
        <p:spPr bwMode="auto">
          <a:xfrm>
            <a:off x="7237124" y="1484784"/>
            <a:ext cx="1906876" cy="1296144"/>
          </a:xfrm>
          <a:prstGeom prst="rect">
            <a:avLst/>
          </a:prstGeom>
          <a:noFill/>
        </p:spPr>
      </p:pic>
      <p:pic>
        <p:nvPicPr>
          <p:cNvPr id="104" name="Picture 2" descr="http://clipart-work.net/data_gallery/bushes-clip-art-at-clker-com-vector-clip-art-online-royalty-free-Udu9WZ-clipart.png"/>
          <p:cNvPicPr>
            <a:picLocks noChangeAspect="1" noChangeArrowheads="1"/>
          </p:cNvPicPr>
          <p:nvPr/>
        </p:nvPicPr>
        <p:blipFill>
          <a:blip r:embed="rId6" cstate="email"/>
          <a:srcRect t="-3581"/>
          <a:stretch>
            <a:fillRect/>
          </a:stretch>
        </p:blipFill>
        <p:spPr bwMode="auto">
          <a:xfrm>
            <a:off x="6300192" y="1916832"/>
            <a:ext cx="1232363" cy="723157"/>
          </a:xfrm>
          <a:prstGeom prst="rect">
            <a:avLst/>
          </a:prstGeom>
          <a:noFill/>
        </p:spPr>
      </p:pic>
      <p:sp>
        <p:nvSpPr>
          <p:cNvPr id="105" name="Прямоугольник 104"/>
          <p:cNvSpPr/>
          <p:nvPr/>
        </p:nvSpPr>
        <p:spPr>
          <a:xfrm>
            <a:off x="0" y="3284984"/>
            <a:ext cx="914400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74" name="Picture 18" descr="http://img0.liveinternet.ru/images/attach/b/4/104/271/104271452_0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2915816" y="5301208"/>
            <a:ext cx="720080" cy="1121016"/>
          </a:xfrm>
          <a:prstGeom prst="rect">
            <a:avLst/>
          </a:prstGeom>
          <a:noFill/>
        </p:spPr>
      </p:pic>
      <p:sp>
        <p:nvSpPr>
          <p:cNvPr id="19476" name="AutoShape 20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0" name="Рисунок 119" descr="0_50733_c03b145e_XXXL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4357686" y="1071546"/>
            <a:ext cx="792088" cy="913284"/>
          </a:xfrm>
          <a:prstGeom prst="rect">
            <a:avLst/>
          </a:prstGeom>
        </p:spPr>
      </p:pic>
      <p:sp>
        <p:nvSpPr>
          <p:cNvPr id="121" name="Скругленный прямоугольник 120"/>
          <p:cNvSpPr/>
          <p:nvPr/>
        </p:nvSpPr>
        <p:spPr>
          <a:xfrm>
            <a:off x="107504" y="836712"/>
            <a:ext cx="3024336" cy="116352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214282" y="714356"/>
            <a:ext cx="2952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Каждый должен знать  дорожные правило и  знаки.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Всем он помогает и водителям никто не мешает.</a:t>
            </a:r>
          </a:p>
        </p:txBody>
      </p:sp>
      <p:pic>
        <p:nvPicPr>
          <p:cNvPr id="40" name="Рисунок 39" descr="WhatsApp Image 2022-08-25 at 23.53.46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0364" y="2071678"/>
            <a:ext cx="4857784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243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Безобразов</dc:creator>
  <cp:lastModifiedBy>Admin</cp:lastModifiedBy>
  <cp:revision>48</cp:revision>
  <dcterms:created xsi:type="dcterms:W3CDTF">2017-10-03T16:32:13Z</dcterms:created>
  <dcterms:modified xsi:type="dcterms:W3CDTF">2022-08-26T08:17:10Z</dcterms:modified>
</cp:coreProperties>
</file>