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4" r:id="rId6"/>
    <p:sldId id="280" r:id="rId7"/>
    <p:sldId id="269" r:id="rId8"/>
    <p:sldId id="265" r:id="rId9"/>
    <p:sldId id="272" r:id="rId10"/>
    <p:sldId id="271" r:id="rId11"/>
    <p:sldId id="276" r:id="rId12"/>
    <p:sldId id="275" r:id="rId13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735" autoAdjust="0"/>
    <p:restoredTop sz="94607" autoAdjust="0"/>
  </p:normalViewPr>
  <p:slideViewPr>
    <p:cSldViewPr>
      <p:cViewPr varScale="1">
        <p:scale>
          <a:sx n="67" d="100"/>
          <a:sy n="67" d="100"/>
        </p:scale>
        <p:origin x="-1242" y="24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357290" y="0"/>
            <a:ext cx="778671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071538" y="2714620"/>
            <a:ext cx="7786742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97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</a:t>
            </a:r>
            <a:r>
              <a:rPr lang="tt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Сугыш хатын-кыз өчен түгел...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»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643306" y="0"/>
            <a:ext cx="5286412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Миннигалимова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Алсу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Миннияровна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татар теле һәм әдәбияты укытучысы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ел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1928802"/>
            <a:ext cx="7786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Татарстан Республикасы Баулы муни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ципаль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гомуми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беле</a:t>
            </a: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учреждениесе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“Аерым предметлар тирәнтен өйрәнелә торган 2 нче  урта гомуми белем мәктәбе</a:t>
            </a:r>
            <a:r>
              <a:rPr kumimoji="0" lang="tt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tt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0" name="AutoShape 2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Admin\Desktop\Конкурсы 22-23\выход 24-25\IMG_20250219_082220_341.jpg"/>
          <p:cNvPicPr>
            <a:picLocks noChangeAspect="1" noChangeArrowheads="1"/>
          </p:cNvPicPr>
          <p:nvPr/>
        </p:nvPicPr>
        <p:blipFill>
          <a:blip r:embed="rId3" cstate="print"/>
          <a:srcRect t="28889"/>
          <a:stretch>
            <a:fillRect/>
          </a:stretch>
        </p:blipFill>
        <p:spPr bwMode="auto">
          <a:xfrm>
            <a:off x="214282" y="2928934"/>
            <a:ext cx="2857520" cy="2362949"/>
          </a:xfrm>
          <a:prstGeom prst="rect">
            <a:avLst/>
          </a:prstGeom>
          <a:noFill/>
        </p:spPr>
      </p:pic>
      <p:pic>
        <p:nvPicPr>
          <p:cNvPr id="2051" name="Picture 3" descr="C:\Users\Admin\Desktop\Конкурсы 22-23\выход 24-25\IMG_20250224_121953_507.jpg"/>
          <p:cNvPicPr>
            <a:picLocks noChangeAspect="1" noChangeArrowheads="1"/>
          </p:cNvPicPr>
          <p:nvPr/>
        </p:nvPicPr>
        <p:blipFill>
          <a:blip r:embed="rId4" cstate="print"/>
          <a:srcRect t="20408" b="10203"/>
          <a:stretch>
            <a:fillRect/>
          </a:stretch>
        </p:blipFill>
        <p:spPr bwMode="auto">
          <a:xfrm>
            <a:off x="3214678" y="3929066"/>
            <a:ext cx="2643206" cy="24288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1643106" y="2000240"/>
            <a:ext cx="1368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Тарихын белгәннең киләчәге бар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IMG_20250305_082020_145.jpg"/>
          <p:cNvPicPr>
            <a:picLocks noChangeAspect="1" noChangeArrowheads="1"/>
          </p:cNvPicPr>
          <p:nvPr/>
        </p:nvPicPr>
        <p:blipFill>
          <a:blip r:embed="rId5" cstate="print"/>
          <a:srcRect l="13208" t="26313" b="14482"/>
          <a:stretch>
            <a:fillRect/>
          </a:stretch>
        </p:blipFill>
        <p:spPr bwMode="auto">
          <a:xfrm>
            <a:off x="6072198" y="2786058"/>
            <a:ext cx="2786082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333826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0" name="AutoShape 2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00166" y="2285992"/>
            <a:ext cx="72152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Кулланылган әдәбият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1538" y="3214687"/>
            <a:ext cx="80724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Алар илгә Җиңү алып кайтты” –Казан, 2007 ел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- герои Великой Отечественной войны. - М. Дрофа-плюс - 2007.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Дәһшәтле чор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- 15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Т. 7.- Казан: Тат. кит.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нәшр.,2010.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“Кыз-әбиләр” –Татарстан Республикасы, Казан 2001 ел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Сугыш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әдәбияты.-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 4. - Казан: Тат. кит.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нәшр.,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“Хәтер” –Татарстан Республикасы, 1994 ел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Архив документлары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 ресурслар https://yandex.ru/video/touch/preview/3617872203381744842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90142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0" name="AutoShape 2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3214686"/>
            <a:ext cx="765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Игътибарыгыз өчен рәхмәт!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4082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1857364"/>
            <a:ext cx="8572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5720" y="-37093"/>
            <a:ext cx="88705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Максатым</a:t>
            </a: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5720" y="0"/>
            <a:ext cx="91440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Бөек Ватан сугышы турында күбрәк белергә; Баулы районыннан сугышта катнашкан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хатын-кызларның язмышлары турында мәгълүмат туплау һәм истәлекләрне язарга.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374874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Эзләнү-тикшеренү эшенең объекты</a:t>
            </a: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Фронтовик  Мария Максимовна Шапошникова һәм Мария Фёдоровна Николаева биографияләре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t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t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Теманың актуальлеге: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Илебез азатлыгы өчен, без бәхетле, матур яшәсен өчен күпме кеше гомерләрен дә кызганмаганнар.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Хәзерге болгавырзаманда, якында гына фашизм яңадан баш калкытырга  маташканда,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халкыбыз үткән канлы юлны онытмау бүгенге көндә аеруча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актуаль </a:t>
            </a:r>
            <a:r>
              <a:rPr lang="tt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 саныйм мин. </a:t>
            </a:r>
            <a:endParaRPr lang="tt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4876" y="157161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6" descr="C:\Users\Admin\Desktop\Артурик\Re__для_Ирины\для_Ирины\15х10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96" y="50078014"/>
            <a:ext cx="2725874" cy="4214842"/>
          </a:xfrm>
          <a:prstGeom prst="rect">
            <a:avLst/>
          </a:prstGeom>
          <a:noFill/>
        </p:spPr>
      </p:pic>
      <p:pic>
        <p:nvPicPr>
          <p:cNvPr id="15361" name="Picture 1" descr="C:\Users\Admin\Desktop\Конкурсы 22-23\выход 24-25\IMG-20250206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428736"/>
            <a:ext cx="3967151" cy="2857520"/>
          </a:xfrm>
          <a:prstGeom prst="rect">
            <a:avLst/>
          </a:prstGeom>
          <a:noFill/>
        </p:spPr>
      </p:pic>
      <p:pic>
        <p:nvPicPr>
          <p:cNvPr id="15362" name="Picture 2" descr="C:\Users\Admin\Desktop\Конкурсы 22-23\выход 24-25\IMG-20250206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500306"/>
            <a:ext cx="3281354" cy="2786083"/>
          </a:xfrm>
          <a:prstGeom prst="rect">
            <a:avLst/>
          </a:prstGeom>
          <a:noFill/>
        </p:spPr>
      </p:pic>
      <p:pic>
        <p:nvPicPr>
          <p:cNvPr id="13" name="Picture 5" descr="C:\Users\Admin\Desktop\Конкурсы 22-23\выход 24-25\IMG_20250226_132258_7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794393" y="3492359"/>
            <a:ext cx="2341295" cy="40719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36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2071678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Шапошникова Марина Максимовна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esktop\Конкурсы 22-23\выход 24-25\IMG-20250207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8072494" cy="39766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357554" y="1142985"/>
            <a:ext cx="5572164" cy="12144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1472" y="0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89" name="Picture 1" descr="C:\Users\Admin\Desktop\Конкурсы 22-23\выход 24-25\IMG-20250207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8429684" cy="45243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0" name="AutoShape 2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Admin\Desktop\Конкурсы 22-23\выход 24-25\IMG-20250207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7643834" cy="40005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64305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Бертуганнары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1428736"/>
            <a:ext cx="6929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Үткән сугыш юллары</a:t>
            </a:r>
          </a:p>
          <a:p>
            <a:endParaRPr lang="tt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Admin\Desktop\Конкурсы 22-23\выход 24-25\IMG-20250207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8072494" cy="3781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0" name="AutoShape 2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1" name="Picture 1" descr="C:\Users\Admin\Desktop\Конкурсы 22-23\выход 24-25\IMG-20250207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7858180" cy="37862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43306" y="192880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Хезмәт юлы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23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0" name="AutoShape 2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ds04.infourok.ru/uploads/ex/084e/000aa325-3058d954/3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7" name="Picture 1" descr="C:\Users\Admin\Desktop\Конкурсы 22-23\выход 24-25\IMG_20250226_132029_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3143272" cy="37862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2244" y="1357299"/>
            <a:ext cx="5141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Николаева </a:t>
            </a: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Марина</a:t>
            </a: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ёдоровна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онкурсы 22-23\выход 24-25\IMG_20250226_132041_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214686"/>
            <a:ext cx="2833707" cy="3214710"/>
          </a:xfrm>
          <a:prstGeom prst="rect">
            <a:avLst/>
          </a:prstGeom>
          <a:noFill/>
        </p:spPr>
      </p:pic>
      <p:pic>
        <p:nvPicPr>
          <p:cNvPr id="1027" name="Picture 3" descr="C:\Users\Admin\Desktop\Конкурсы 22-23\выход 24-25\685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385" y="3929066"/>
            <a:ext cx="3562375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81930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229</Words>
  <Application>Microsoft Office PowerPoint</Application>
  <PresentationFormat>Экран (4:3)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2020-02-24T19:57:02Z</dcterms:created>
  <dcterms:modified xsi:type="dcterms:W3CDTF">2025-05-06T10:17:43Z</dcterms:modified>
</cp:coreProperties>
</file>