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Гигиена</c:v>
                </c:pt>
                <c:pt idx="1">
                  <c:v>Посуда</c:v>
                </c:pt>
                <c:pt idx="2">
                  <c:v>Стирка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1890</c:v>
                </c:pt>
                <c:pt idx="1">
                  <c:v>420</c:v>
                </c:pt>
                <c:pt idx="2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268760"/>
            <a:ext cx="8964488" cy="52937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№2» муниципального образования 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Лениногорский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район" Республики Татарстан</a:t>
            </a: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вокруг нас»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воды в семье: считаем и экономим</a:t>
            </a:r>
          </a:p>
          <a:p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ученик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«Г»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Хасанов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Ленарович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Руководитель:</a:t>
            </a: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учитель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Широких Ксения Алексеевна</a:t>
            </a:r>
          </a:p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Лениногорск,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05892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5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836712"/>
            <a:ext cx="8424936" cy="630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это делаем?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утекает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зря.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переплачивает.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узнать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сколько воды тратит наша семья за неделю, и найти способы сэкономить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Задачи: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измерить расход воды в разных ситуациях (умывание, душ, мытьё посуды и т. д.);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провести расчёты общего расхода за неделю;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построить таблицу и график потребления;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предложить способы экономии воды;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посчитать потенциальную экономию в рублях.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/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24744"/>
            <a:ext cx="8784976" cy="1621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считали?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день)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Записываем ежедневные действия каждого члена семьи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 Пример для семьи из 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человек:</a:t>
            </a:r>
            <a:endParaRPr lang="ru-RU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75774"/>
              </p:ext>
            </p:extLst>
          </p:nvPr>
        </p:nvGraphicFramePr>
        <p:xfrm>
          <a:off x="251520" y="2411290"/>
          <a:ext cx="8640959" cy="360999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445554"/>
                <a:gridCol w="1911232"/>
                <a:gridCol w="1784722"/>
                <a:gridCol w="2499451"/>
              </a:tblGrid>
              <a:tr h="902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 раз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 на 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раз (л)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 расход 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Чистка зубов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Душ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Мытьё посуды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Стирка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1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 за день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7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за неделю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 л × 7 дней = 2520 литров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воды уходит на гигиену!</a:t>
            </a:r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90485389"/>
              </p:ext>
            </p:extLst>
          </p:nvPr>
        </p:nvGraphicFramePr>
        <p:xfrm>
          <a:off x="1403648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5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340768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Как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воду?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4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правила:</a:t>
            </a:r>
          </a:p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Выключать воду при чистке зубов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Экономия: 60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л/день</a:t>
            </a:r>
          </a:p>
          <a:p>
            <a:pPr>
              <a:buFont typeface="+mj-lt"/>
              <a:buAutoNum type="arabicPeriod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душ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5 минут, а 3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минуты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Экономия: 60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л/день</a:t>
            </a:r>
          </a:p>
          <a:p>
            <a:pPr>
              <a:buFont typeface="+mj-lt"/>
              <a:buAutoNum type="arabicPeriod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посуду в закрытой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раковине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Экономия: 30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л/день</a:t>
            </a:r>
          </a:p>
          <a:p>
            <a:pPr>
              <a:buFont typeface="+mj-lt"/>
              <a:buAutoNum type="arabicPeriod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📉 Всего экономим в день: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литров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📉 За неделю: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1050 литров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(экономия 42%!)</a:t>
            </a:r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96" y="1484784"/>
            <a:ext cx="2952328" cy="154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818722"/>
            <a:ext cx="2122445" cy="21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6" t="12317" r="13491" b="13450"/>
          <a:stretch/>
        </p:blipFill>
        <p:spPr>
          <a:xfrm>
            <a:off x="6404736" y="4932307"/>
            <a:ext cx="2345401" cy="1806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5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1556792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денег мы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сэкономим?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💰 Тариф: 50 руб. за 1000 литров (1 м³)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📅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месяц: ≈ 210 рублей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год: ≈ 2500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708486"/>
              </p:ext>
            </p:extLst>
          </p:nvPr>
        </p:nvGraphicFramePr>
        <p:xfrm>
          <a:off x="899592" y="2564903"/>
          <a:ext cx="7560840" cy="2560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1044339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Литров в неделю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неделю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35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35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35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5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843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польза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узнали: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тратит 2520 литров воды в неделю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привычки сокращают расход почти вдвое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— десятки рублей в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</a:p>
          <a:p>
            <a:pPr>
              <a:buFont typeface="Arial"/>
              <a:buChar char="•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— тратит меньше денег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— меньше воды забирают из рек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— можно провести акцию «Береги воду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>
              <a:buFont typeface="Arial"/>
              <a:buChar char="•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помогла нам: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считать, сравнивать, строить графики и экономить по-настоящему.</a:t>
            </a:r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166843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ПАМЯТКА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💧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ВОДУ! 💧        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 Чистишь зубы — ЗАКРОЙ КРАН          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посуду в раковине с ПРОБКОЙ  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 — не дольше 3–4 минут          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✔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Заметил капающий кран?            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родителям!                 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─ ─ ─ ─ ─ ─ ─ ─ ─ ─ ─ ─ ─ ─ ─ ─ ─ ─ 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Твоя экономия =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река + деньги в семье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4" t="25811" r="32308" b="21197"/>
          <a:stretch/>
        </p:blipFill>
        <p:spPr bwMode="auto">
          <a:xfrm>
            <a:off x="4753526" y="1484784"/>
            <a:ext cx="421096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5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321</Words>
  <Application>Microsoft Office PowerPoint</Application>
  <PresentationFormat>Экран (4:3)</PresentationFormat>
  <Paragraphs>136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Ленар Хасанов</dc:creator>
  <cp:lastModifiedBy>RePack by Diakov</cp:lastModifiedBy>
  <cp:revision>10</cp:revision>
  <dcterms:created xsi:type="dcterms:W3CDTF">2026-04-29T17:31:30Z</dcterms:created>
  <dcterms:modified xsi:type="dcterms:W3CDTF">2026-04-29T19:06:58Z</dcterms:modified>
</cp:coreProperties>
</file>