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1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8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03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855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5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56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5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4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6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6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7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4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9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5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C099-EA8A-4D7C-B03D-6D432A0BC644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9AFEFC-17D3-4F2A-B3EB-4CFCA10A5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0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4A263-068B-42C7-A2DC-6746E351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Проект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«Волшебное превращение пластиковой бутылки»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52E5A8-299D-43E0-8C97-089ABEF0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08013"/>
            <a:ext cx="4424055" cy="388077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МАДОУ №77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Михеева Татьяна Валерьевна – воспитатель первой квалификационная категории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539F86-0A9E-4071-9863-21018D6DF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9"/>
          <a:stretch/>
        </p:blipFill>
        <p:spPr bwMode="auto">
          <a:xfrm>
            <a:off x="5789732" y="2711812"/>
            <a:ext cx="5724934" cy="3192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88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58915-221C-4B54-9325-52BF45CA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творческих работ детей и родителей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«Вторая жизнь пластиковой бутылки»</a:t>
            </a:r>
            <a:endParaRPr lang="ru-RU" dirty="0"/>
          </a:p>
        </p:txBody>
      </p:sp>
      <p:pic>
        <p:nvPicPr>
          <p:cNvPr id="4" name="Рисунок 3" descr="G:\Экология\Вторая жизнь\SAM_3032.JPG">
            <a:extLst>
              <a:ext uri="{FF2B5EF4-FFF2-40B4-BE49-F238E27FC236}">
                <a16:creationId xmlns:a16="http://schemas.microsoft.com/office/drawing/2014/main" id="{5EF1923E-4B60-499A-825D-7636F45EC2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44" y="2195443"/>
            <a:ext cx="7403311" cy="450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26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BF3B2B-8A57-4C2A-B370-DD0C97322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421105"/>
            <a:ext cx="8864928" cy="5620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Вывод</a:t>
            </a: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Если научиться вторично использовать пластиковые бутылки, изготавливая из них очень красивые, оригинальные и полезные вещи, то можно уменьшить количество мусора в природе. Тем самым решить одну из экологических проблем – утилизация отходов. Изучив все интересующие нас вопросы, мы решили сделать разные поделки из пластиковых бутылок. На изготовление наших поделок ушло 302 пластиковых бутылки.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Перспективы дальнейшего развития проекта: </a:t>
            </a:r>
          </a:p>
          <a:p>
            <a:pPr>
              <a:buFontTx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Участие в конкурсе проектов для педагогических работников  дошкольных образовательных организаций. </a:t>
            </a:r>
          </a:p>
          <a:p>
            <a:pPr>
              <a:buFontTx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Презентация по теме «Волшебное превращение пластиковой бутылки» на      семинарах различного уровня.</a:t>
            </a:r>
          </a:p>
          <a:p>
            <a:pPr>
              <a:buFontTx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- Продолжение работы в данном направлении с детьми и родителями других групп детского сада.</a:t>
            </a:r>
          </a:p>
          <a:p>
            <a:pPr>
              <a:buFontTx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Тиражирование проекта с целью распространения в другие образовательные организации.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67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03608-0A82-4A1E-8832-AFC971DD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52" y="241973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НАШ ДЕВИЗ: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Не загрязнять природу, </a:t>
            </a:r>
            <a:b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а украшать её своими руками!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07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EAED54D-31BC-475F-A000-D89F04A6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93" y="964618"/>
            <a:ext cx="6037433" cy="5114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Проблема</a:t>
            </a: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	Дети дошкольного возраста  в качестве положительных свойств пластиковой бутылки называют использование ее в качестве тары, а в качестве отрицательных свойств называют выбрасывание ее в качестве отходов. </a:t>
            </a:r>
          </a:p>
          <a:p>
            <a:pPr marL="0" indent="0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	В случае выбрасывания происходит загрязнение окружающей среды и создание экологических проблем. Дошкольники не знакомы с различными приемами использования пластиковых бутылок вторично и поэтому, для того чтобы очистить окружающую среду от бутылок предлагают их выбросить в контейнер для мусора.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411D77-B9AE-4CA6-8C6D-7736561300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35" y="1708113"/>
            <a:ext cx="288032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007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85C6B7-5E0B-4663-A3AC-11D850DCC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671" y="66867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Актуальность: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	С </a:t>
            </a:r>
            <a:r>
              <a:rPr lang="ru-RU" dirty="0"/>
              <a:t>каждым годом отходы из  пластиковых  бутылок растут, за счёт того что появляется всё большее количество продуктов, которые упаковывают в пластиковые бутылки. </a:t>
            </a:r>
          </a:p>
          <a:p>
            <a:pPr marL="0" indent="0">
              <a:buNone/>
            </a:pPr>
            <a:r>
              <a:rPr lang="ru-RU" dirty="0"/>
              <a:t>	Пластиковые бутылки не разлагаются, и могут лежать в земле от 500 до 1000 лет. Если каждый ребенок и взрослый найдет вторичное применение пластиковой бутылке, изготовив из нее полезную поделку, и украсив ею территорию или помещение, то на улицах нашего города станет намного чище и красивее.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E6914A22-BDF1-4107-BE4A-E39FCC595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86" y="3429000"/>
            <a:ext cx="4014153" cy="3010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10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D540B0-1A84-4A15-ACE8-67970491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9" y="469233"/>
            <a:ext cx="8672423" cy="557213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Цель: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Изучить значение пластиковой бутылки в жизни человека и найти способы вторичного использования пластиковой бутылки.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Задачи: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-побудить окружающих задуматься о важной экологической проблеме, на примере загрязнения людьми окружающей среды пластиковыми бутылками 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-выяснить историю создания и применения пластиковых бутылок; 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-изучить и исследовать пластиковую бутылку;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-развивать в дошкольниках свободную творческую личность в результате развития познавательных способностей, творческого воображения и мышления, поискового поведения и коммуникативных навыков.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-развивать готовность к практической деятельности;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-содействовать формированию общения и мышления в ходе совместной деятельности;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-заинтересовать окружающих возможностями создания из пластиковых бутылок множества интересных и полезных вещей.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44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95219D-0A2F-4C38-95E9-AD693973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7" y="1486820"/>
            <a:ext cx="5414696" cy="527492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 проекта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творческий, информационно-исследовательский.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длительный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(октябрь - май )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проекта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дошкольники старшего возраста, воспитатели, родители.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Новизна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работы заключается в том, что в ней предложен способ вторичного использования пластиковой упаковки в качестве сырья для изготовления сувениров, необычных поделок, которые могут порадовать родных и близких.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s://avatars.mds.yandex.net/get-zen_doc/1581245/pub_5ee5d84325926f58699e66f2_5ee5d881627408402c7179a2/scale_1200">
            <a:extLst>
              <a:ext uri="{FF2B5EF4-FFF2-40B4-BE49-F238E27FC236}">
                <a16:creationId xmlns:a16="http://schemas.microsoft.com/office/drawing/2014/main" id="{7EA7668C-B3B9-4460-88B5-ABD6E5E5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296" y="1810992"/>
            <a:ext cx="4854021" cy="3236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7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CF4728-E3F1-4812-B2F7-60CD1EEA0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577517"/>
            <a:ext cx="8660391" cy="54638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Гипотеза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предположим, что пластиковая бутылка загрязняет землю и наносит вред   природе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Ожидаемый результат</a:t>
            </a:r>
            <a:br>
              <a:rPr lang="ru-RU" sz="18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-узнать, зачем  появилась пластиковая бутылка;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-выяснить положительные и отрицательные стороны появления пластиковой бутылки;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-придумать,  как можно использовать бывшую в употреблении пластиковую бутылку.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-самостоятельно изготовленные поделки из пластиковой бутылки.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Значимость и прикладная ценность проекта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научить дошкольника бережно относиться к окружающей нас природе, привить ему навыки ручного труда, расширить знания об истории вещей.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76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DDF97-EF5F-4729-96BD-372208F7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Совместная работа педагога, детей и родителей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«Цветник из пластиковых бутылок»</a:t>
            </a:r>
            <a:endParaRPr lang="ru-RU" dirty="0"/>
          </a:p>
        </p:txBody>
      </p:sp>
      <p:pic>
        <p:nvPicPr>
          <p:cNvPr id="5" name="Рисунок 4" descr="F:\фото поделок\P1060222.JPG">
            <a:extLst>
              <a:ext uri="{FF2B5EF4-FFF2-40B4-BE49-F238E27FC236}">
                <a16:creationId xmlns:a16="http://schemas.microsoft.com/office/drawing/2014/main" id="{E8ECC408-0857-4D06-B956-BDB8C9DE0A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2" y="2832316"/>
            <a:ext cx="5117468" cy="341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фотки садика\фото дет сад\ф 1894.jpg">
            <a:extLst>
              <a:ext uri="{FF2B5EF4-FFF2-40B4-BE49-F238E27FC236}">
                <a16:creationId xmlns:a16="http://schemas.microsoft.com/office/drawing/2014/main" id="{F13F5DE4-5D0E-4B3B-A44A-0EA3833951D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7"/>
          <a:stretch/>
        </p:blipFill>
        <p:spPr bwMode="auto">
          <a:xfrm>
            <a:off x="6661484" y="2832316"/>
            <a:ext cx="4720389" cy="3416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352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F8051-C768-4B3A-A008-3DEE1576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Работа детей из пластиковых бутылок</a:t>
            </a:r>
            <a:endParaRPr lang="ru-RU" dirty="0"/>
          </a:p>
        </p:txBody>
      </p:sp>
      <p:pic>
        <p:nvPicPr>
          <p:cNvPr id="4" name="Рисунок 3" descr="F:\фот\IMG_2565.JPG">
            <a:extLst>
              <a:ext uri="{FF2B5EF4-FFF2-40B4-BE49-F238E27FC236}">
                <a16:creationId xmlns:a16="http://schemas.microsoft.com/office/drawing/2014/main" id="{86E8E9AA-606C-41D7-B037-C156D5BF176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10313" r="9246" b="5424"/>
          <a:stretch/>
        </p:blipFill>
        <p:spPr bwMode="auto">
          <a:xfrm>
            <a:off x="3216855" y="2285240"/>
            <a:ext cx="5758290" cy="3963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661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DB575-B74D-4FEF-9A91-68B5CFBA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Проведение мастер-класса </a:t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«Вторая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жизнь пластиковой бутылки»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E4B5A-056E-4499-BF14-0DA980790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19" y="2987214"/>
            <a:ext cx="10114992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Экология важна,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Людям всем она нужна.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Правильно беречь природу,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 счастью, снова входит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моду.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Admin\Desktop\с телефон\20180517_080814.jpg">
            <a:extLst>
              <a:ext uri="{FF2B5EF4-FFF2-40B4-BE49-F238E27FC236}">
                <a16:creationId xmlns:a16="http://schemas.microsoft.com/office/drawing/2014/main" id="{C333A5D5-F65A-4EB9-910E-C9D9C6D95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116793"/>
            <a:ext cx="4678832" cy="350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97824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610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Проект  «Волшебное превращение пластиковой бутылки»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Совместная работа педагога, детей и родителей  «Цветник из пластиковых бутылок»</vt:lpstr>
      <vt:lpstr>Работа детей из пластиковых бутылок</vt:lpstr>
      <vt:lpstr>Проведение мастер-класса  «Вторая жизнь пластиковой бутылки»</vt:lpstr>
      <vt:lpstr>Конкурс творческих работ детей и родителей «Вторая жизнь пластиковой бутылки»</vt:lpstr>
      <vt:lpstr>Презентация PowerPoint</vt:lpstr>
      <vt:lpstr>НАШ ДЕВИЗ:  Не загрязнять природу,  а украшать её своими руками!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«Волшебное превращение пластиковой бутылки»</dc:title>
  <dc:creator>Ирина Михеева</dc:creator>
  <cp:lastModifiedBy>Ирина Михеева</cp:lastModifiedBy>
  <cp:revision>2</cp:revision>
  <dcterms:created xsi:type="dcterms:W3CDTF">2023-03-27T15:20:37Z</dcterms:created>
  <dcterms:modified xsi:type="dcterms:W3CDTF">2023-03-27T15:31:07Z</dcterms:modified>
</cp:coreProperties>
</file>