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78" r:id="rId5"/>
    <p:sldId id="279" r:id="rId6"/>
    <p:sldId id="280" r:id="rId7"/>
    <p:sldId id="276" r:id="rId8"/>
    <p:sldId id="270" r:id="rId9"/>
    <p:sldId id="271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8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6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4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7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8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1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2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1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3371-BD15-4E36-99DA-892A45E784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081A-5687-4620-B1C9-2634C505D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4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museum.ru/imgB.asp?2095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36" y="2221707"/>
            <a:ext cx="5629808" cy="41253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836712"/>
            <a:ext cx="47525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Музейный комплекс </a:t>
            </a:r>
            <a:r>
              <a:rPr lang="ru-RU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Габдуллы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Тукая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села Новый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Кырлай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3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tukay-museum.ru/wp-content/uploads/2022/08/imag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5"/>
            <a:ext cx="5832648" cy="406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052737"/>
            <a:ext cx="47686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Дом-музей семьи </a:t>
            </a:r>
            <a:r>
              <a:rPr lang="ru-RU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Тукаевых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(с. </a:t>
            </a:r>
            <a:r>
              <a:rPr lang="ru-RU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Кошлауч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47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museum.ru/imgB.asp?508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75" y="2132856"/>
            <a:ext cx="5715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67745" y="1089854"/>
            <a:ext cx="4680520" cy="10823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Мемориальный комплекс. 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Фрагмент 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экспозиции.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31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museum.ru/imgB.asp?576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1988840"/>
            <a:ext cx="57150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23729" y="836712"/>
            <a:ext cx="5256584" cy="10823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Мемориальный комплекс. </a:t>
            </a:r>
          </a:p>
          <a:p>
            <a:pPr lvl="0" algn="ctr">
              <a:spcAft>
                <a:spcPts val="1000"/>
              </a:spcAft>
            </a:pP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Фрагмент экспозиции.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24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museum.ru/imgB.asp?57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01" y="2060848"/>
            <a:ext cx="5715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1196752"/>
            <a:ext cx="4752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Жизнь и быт богатых слоев населения села Новый </a:t>
            </a:r>
            <a:r>
              <a:rPr lang="ru-RU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Кырлай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начала 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XX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века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31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www.museum.ru/imgB.asp?576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67" y="2348880"/>
            <a:ext cx="523376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411760" y="1124744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Обстановка казанской гостиницы Булгар , где жил Тукай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89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www.museum.ru/imgB.asp?576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78174"/>
            <a:ext cx="525658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67744" y="1124744"/>
            <a:ext cx="4536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Музейный комплекс </a:t>
            </a:r>
            <a:r>
              <a:rPr lang="ru-RU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Г.Тукая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Деревянные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скульптуры.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71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komanda-k.ru/sites/default/files/IMG_2578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25" y="2615069"/>
            <a:ext cx="4752529" cy="39753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411760" y="1268760"/>
            <a:ext cx="46085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музее </a:t>
            </a:r>
            <a:r>
              <a:rPr lang="ru-RU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Кырлая</a:t>
            </a:r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находится наибольшее количество изумительных работ выдающегося татарского 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художника </a:t>
            </a:r>
            <a:r>
              <a:rPr lang="ru-RU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Файзрахмана</a:t>
            </a:r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Абдрахмановича</a:t>
            </a:r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Аминова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61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7" y="-4970"/>
            <a:ext cx="9150628" cy="686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tukay-museum.ru/wp-content/uploads/2022/08/%D0%94%D0%BE%D0%BC-%D0%A1%D0%B0%D0%B3%D1%8A%D0%B4%D0%B8-2-1024x65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19" y="2103399"/>
            <a:ext cx="5660523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836713"/>
            <a:ext cx="34521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Сагди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абзый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(с. Новый </a:t>
            </a:r>
            <a:r>
              <a:rPr lang="ru-RU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Кырлай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81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tukay-museum.ru/wp-content/uploads/2022/08/1.-%D0%94%D0%BE%D0%BC-%D0%91%D0%B0%D1%8F-1024x7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27" y="2060849"/>
            <a:ext cx="5736637" cy="430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980729"/>
            <a:ext cx="35767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Ахматхана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Бая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(с. Новый </a:t>
            </a:r>
            <a:r>
              <a:rPr lang="ru-RU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Кырлай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34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карбюратор</dc:creator>
  <cp:lastModifiedBy>admin</cp:lastModifiedBy>
  <cp:revision>53</cp:revision>
  <dcterms:created xsi:type="dcterms:W3CDTF">2022-10-04T15:35:04Z</dcterms:created>
  <dcterms:modified xsi:type="dcterms:W3CDTF">2023-02-07T17:13:05Z</dcterms:modified>
</cp:coreProperties>
</file>