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2" r:id="rId2"/>
    <p:sldId id="265" r:id="rId3"/>
    <p:sldId id="256" r:id="rId4"/>
    <p:sldId id="264" r:id="rId5"/>
    <p:sldId id="266" r:id="rId6"/>
    <p:sldId id="257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227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76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F38BF-3DCC-47B4-817E-31C99BDDC465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6201A-FD03-4912-B7CF-27D51D0419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107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4A7F9-E904-49C4-91D0-D80DF921C65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B85EB-4F66-4C7A-A5C8-2E616E14B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064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B85EB-4F66-4C7A-A5C8-2E616E14B0B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B85EB-4F66-4C7A-A5C8-2E616E14B0B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033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B85EB-4F66-4C7A-A5C8-2E616E14B0B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t-RU" dirty="0" smtClean="0"/>
              <a:t>ӘРСӘ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B85EB-4F66-4C7A-A5C8-2E616E14B0B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57356" y="2357430"/>
            <a:ext cx="700092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err="1" smtClean="0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Мультимедийная</a:t>
            </a:r>
            <a:r>
              <a:rPr lang="ru-RU" sz="2800" b="1" dirty="0" smtClean="0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дидактическая игра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Веселые путешественники</a:t>
            </a:r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4572008"/>
            <a:ext cx="3429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Авторская разработка воспитателя:</a:t>
            </a:r>
          </a:p>
          <a:p>
            <a:pPr algn="r"/>
            <a:r>
              <a:rPr lang="ru-RU" sz="1400" b="1" dirty="0" err="1" smtClean="0">
                <a:latin typeface="Times New Roman"/>
                <a:ea typeface="Calibri"/>
                <a:cs typeface="Times New Roman"/>
              </a:rPr>
              <a:t>Муртазиной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 Г.М. 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214290"/>
            <a:ext cx="5715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Муниципальная бюджетная дошкольная образовательная организация детский сад «Радуга» комбинированного вида  села Базарные Матаки </a:t>
            </a:r>
            <a:r>
              <a:rPr lang="ru-RU" sz="1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Алькеевского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муниципального района  </a:t>
            </a:r>
          </a:p>
          <a:p>
            <a:pPr lvl="0" algn="ctr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Республики Татарстан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5786454"/>
            <a:ext cx="164307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2021 год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0330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357166"/>
            <a:ext cx="7072362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игры: 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Закрепить  знания детей о правилах дорожного движения,  научить отгадывать загадки о различном транспорте, находить лишний предмет и объяснить, почему он лишний.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285992"/>
            <a:ext cx="76438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Задачи: 1. Уточнять, расширять и активизировать словарный запас по теме «Транспорт, профессии на транспорте», совершенствовать грамматический строй речи ребёнка, звукобуквенный анализ и синтез, навык чтения слов.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Развивать мышление, внимание, память, фонематические представления детей, их умение проводить операции обобщения и классификации.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Формировать навыки сотрудничества, взаимопонимания, инициативности, самостоятельности.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Админ\АЙнур Игры\виды транспорта.jpg"/>
          <p:cNvPicPr>
            <a:picLocks noChangeAspect="1" noChangeArrowheads="1"/>
          </p:cNvPicPr>
          <p:nvPr/>
        </p:nvPicPr>
        <p:blipFill>
          <a:blip r:embed="rId3"/>
          <a:srcRect l="7179" t="3520" r="78481" b="81646"/>
          <a:stretch>
            <a:fillRect/>
          </a:stretch>
        </p:blipFill>
        <p:spPr bwMode="auto">
          <a:xfrm>
            <a:off x="571472" y="1785926"/>
            <a:ext cx="2000264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белка 8"/>
          <p:cNvSpPr/>
          <p:nvPr/>
        </p:nvSpPr>
        <p:spPr>
          <a:xfrm>
            <a:off x="214282" y="1714488"/>
            <a:ext cx="2786050" cy="2143140"/>
          </a:xfrm>
          <a:prstGeom prst="roundRect">
            <a:avLst>
              <a:gd name="adj" fmla="val 201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/>
          </a:p>
        </p:txBody>
      </p:sp>
      <p:pic>
        <p:nvPicPr>
          <p:cNvPr id="28" name="Picture 2" descr="C:\Users\Админ\АЙнур Игры\виды транспорта.jpg"/>
          <p:cNvPicPr>
            <a:picLocks noChangeAspect="1" noChangeArrowheads="1"/>
          </p:cNvPicPr>
          <p:nvPr/>
        </p:nvPicPr>
        <p:blipFill>
          <a:blip r:embed="rId3"/>
          <a:srcRect l="56791" t="52004" r="28603" b="34201"/>
          <a:stretch>
            <a:fillRect/>
          </a:stretch>
        </p:blipFill>
        <p:spPr bwMode="auto">
          <a:xfrm>
            <a:off x="3500430" y="1928802"/>
            <a:ext cx="2085974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3714744" y="5786454"/>
            <a:ext cx="22860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t-RU" sz="28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ВЕРТОЛЁТ</a:t>
            </a:r>
            <a:endParaRPr lang="ru-RU" sz="28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 descr="C:\Users\Админ\АЙнур Игры\виды транспорта.jpg"/>
          <p:cNvPicPr>
            <a:picLocks noChangeAspect="1" noChangeArrowheads="1"/>
          </p:cNvPicPr>
          <p:nvPr/>
        </p:nvPicPr>
        <p:blipFill>
          <a:blip r:embed="rId3"/>
          <a:srcRect l="73791" t="54196" r="11749" b="33755"/>
          <a:stretch>
            <a:fillRect/>
          </a:stretch>
        </p:blipFill>
        <p:spPr bwMode="auto">
          <a:xfrm>
            <a:off x="3714744" y="4286256"/>
            <a:ext cx="2286016" cy="2083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6572264" y="3357562"/>
            <a:ext cx="20717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КОРАБЛЬ</a:t>
            </a:r>
            <a:endParaRPr lang="ru-RU" sz="28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 descr="E:\рисунки транспорт.jpg"/>
          <p:cNvPicPr>
            <a:picLocks noChangeAspect="1" noChangeArrowheads="1"/>
          </p:cNvPicPr>
          <p:nvPr/>
        </p:nvPicPr>
        <p:blipFill>
          <a:blip r:embed="rId4"/>
          <a:srcRect l="5104" t="53798" r="70040" b="12971"/>
          <a:stretch>
            <a:fillRect/>
          </a:stretch>
        </p:blipFill>
        <p:spPr bwMode="auto">
          <a:xfrm>
            <a:off x="6572264" y="1928802"/>
            <a:ext cx="2000264" cy="1955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5" descr="C:\Users\Админ\АЙнур Игры\181955.jpg"/>
          <p:cNvPicPr>
            <a:picLocks noChangeAspect="1" noChangeArrowheads="1"/>
          </p:cNvPicPr>
          <p:nvPr/>
        </p:nvPicPr>
        <p:blipFill>
          <a:blip r:embed="rId5"/>
          <a:srcRect l="83750" t="75279" r="437" b="5323"/>
          <a:stretch>
            <a:fillRect/>
          </a:stretch>
        </p:blipFill>
        <p:spPr bwMode="auto">
          <a:xfrm>
            <a:off x="785786" y="4357694"/>
            <a:ext cx="1775746" cy="1714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71472" y="357166"/>
            <a:ext cx="857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 ”ЗАГАДКИ –ОТГАДГИ”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ёж 9"/>
          <p:cNvSpPr/>
          <p:nvPr/>
        </p:nvSpPr>
        <p:spPr>
          <a:xfrm>
            <a:off x="3214678" y="1714488"/>
            <a:ext cx="2714644" cy="2181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яц10"/>
          <p:cNvSpPr/>
          <p:nvPr/>
        </p:nvSpPr>
        <p:spPr>
          <a:xfrm>
            <a:off x="6215074" y="1714488"/>
            <a:ext cx="2714644" cy="2270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лиса 12"/>
          <p:cNvSpPr/>
          <p:nvPr/>
        </p:nvSpPr>
        <p:spPr>
          <a:xfrm>
            <a:off x="3357554" y="4071942"/>
            <a:ext cx="2857520" cy="2472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0" y="770518"/>
            <a:ext cx="8994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Послушай загадку, назови отгадку, нажми на  синее окно и проверь свой ответ.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500430" y="2071678"/>
            <a:ext cx="235745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стальная птица, 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небеса стремится, 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ведёт её пилот. 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за птица? 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500826" y="1857364"/>
            <a:ext cx="22860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Моряком  ты  можешь стать,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границу охранять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служить не на земле,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на военном...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лиса 12"/>
          <p:cNvSpPr/>
          <p:nvPr/>
        </p:nvSpPr>
        <p:spPr>
          <a:xfrm>
            <a:off x="285720" y="4000504"/>
            <a:ext cx="2643206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 rot="10800000" flipV="1">
            <a:off x="3643306" y="4429132"/>
            <a:ext cx="228601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разгона ввысь взлетает, 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Стрекозу напоминает, 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Отправляется в полет быстроходный…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00034" y="4143380"/>
            <a:ext cx="221457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Овсом не кормят,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кнутом не гонят,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как пашет - 5 плугов тащит.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4" descr="C:\Users\Админ\АЙнур Игры\183269.jpg"/>
          <p:cNvPicPr>
            <a:picLocks noChangeAspect="1" noChangeArrowheads="1"/>
          </p:cNvPicPr>
          <p:nvPr/>
        </p:nvPicPr>
        <p:blipFill>
          <a:blip r:embed="rId6"/>
          <a:srcRect l="53148" t="40531" r="30000" b="34918"/>
          <a:stretch>
            <a:fillRect/>
          </a:stretch>
        </p:blipFill>
        <p:spPr bwMode="auto">
          <a:xfrm>
            <a:off x="6508906" y="4357695"/>
            <a:ext cx="2206498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медведь13"/>
          <p:cNvSpPr/>
          <p:nvPr/>
        </p:nvSpPr>
        <p:spPr>
          <a:xfrm>
            <a:off x="6357950" y="4143380"/>
            <a:ext cx="2512699" cy="2357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 водою дом плывет,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Смелый в нем народ живет.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Даже под полярным льдом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Может плавать этот дом.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28596" y="1785926"/>
            <a:ext cx="228601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за чудо светлый дом?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Пассажиров много в нем.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Носит обувь из резины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питается бензином.  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166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26" grpId="0" animBg="1"/>
      <p:bldP spid="26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4414" y="285728"/>
            <a:ext cx="792958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 “ЧТО ЛИШНЕЕ?”</a:t>
            </a:r>
          </a:p>
          <a:p>
            <a:pPr algn="ctr"/>
            <a:r>
              <a:rPr lang="tt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2928935"/>
            <a:ext cx="207170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САМОЛЁТ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43636" y="2857496"/>
            <a:ext cx="264320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ВОЗДУШНЫЙ ШАР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428860" y="5742946"/>
            <a:ext cx="19288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ВЕРТОЛЁТ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 flipH="1" flipV="1">
            <a:off x="6357950" y="5812049"/>
            <a:ext cx="235745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ТРОЛЛЕЙБУС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E:\рисунки транспорт.jpg"/>
          <p:cNvPicPr>
            <a:picLocks noChangeAspect="1" noChangeArrowheads="1"/>
          </p:cNvPicPr>
          <p:nvPr/>
        </p:nvPicPr>
        <p:blipFill>
          <a:blip r:embed="rId4"/>
          <a:srcRect l="4470" t="3851" r="70657" b="62447"/>
          <a:stretch>
            <a:fillRect/>
          </a:stretch>
        </p:blipFill>
        <p:spPr bwMode="auto">
          <a:xfrm>
            <a:off x="2500298" y="1000108"/>
            <a:ext cx="1928826" cy="1892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3" descr="C:\Users\Админ\АЙнур Игры\181925.jpg"/>
          <p:cNvPicPr>
            <a:picLocks noChangeAspect="1" noChangeArrowheads="1"/>
          </p:cNvPicPr>
          <p:nvPr/>
        </p:nvPicPr>
        <p:blipFill>
          <a:blip r:embed="rId5"/>
          <a:srcRect l="55588" t="32511" r="21130" b="40778"/>
          <a:stretch>
            <a:fillRect/>
          </a:stretch>
        </p:blipFill>
        <p:spPr bwMode="auto">
          <a:xfrm>
            <a:off x="6429388" y="1000108"/>
            <a:ext cx="1853165" cy="17913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2" descr="C:\Users\Админ\АЙнур Игры\виды транспорта.jpg"/>
          <p:cNvPicPr>
            <a:picLocks noChangeAspect="1" noChangeArrowheads="1"/>
          </p:cNvPicPr>
          <p:nvPr/>
        </p:nvPicPr>
        <p:blipFill>
          <a:blip r:embed="rId6"/>
          <a:srcRect l="73791" t="54196" r="11749" b="33755"/>
          <a:stretch>
            <a:fillRect/>
          </a:stretch>
        </p:blipFill>
        <p:spPr bwMode="auto">
          <a:xfrm>
            <a:off x="2357422" y="3714752"/>
            <a:ext cx="2000264" cy="1933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2" descr="C:\Users\Админ\АЙнур Игры\виды транспорта.jpg"/>
          <p:cNvPicPr>
            <a:picLocks noChangeAspect="1" noChangeArrowheads="1"/>
          </p:cNvPicPr>
          <p:nvPr/>
        </p:nvPicPr>
        <p:blipFill>
          <a:blip r:embed="rId6"/>
          <a:srcRect l="24512" t="2954" r="60654" b="81223"/>
          <a:stretch>
            <a:fillRect/>
          </a:stretch>
        </p:blipFill>
        <p:spPr bwMode="auto">
          <a:xfrm>
            <a:off x="6500826" y="3929066"/>
            <a:ext cx="1857388" cy="1795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50112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ИГРА «ЧТО ЛИШНЕЕ?»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928934"/>
            <a:ext cx="371474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СКОРАЯ ПОМОЩЬ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2967335"/>
            <a:ext cx="321471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ПОЖАРНАЯ МАШИНА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1" y="5537714"/>
            <a:ext cx="28575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ПАРОХОД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5214941" y="5491101"/>
            <a:ext cx="34290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ПОЛИЦЕЙСКАЯ</a:t>
            </a:r>
          </a:p>
          <a:p>
            <a:pPr algn="ctr"/>
            <a:r>
              <a:rPr lang="tt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МАШИНА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Users\Админ\АЙнур Игры\спец транс.jpg"/>
          <p:cNvPicPr>
            <a:picLocks noChangeAspect="1" noChangeArrowheads="1"/>
          </p:cNvPicPr>
          <p:nvPr/>
        </p:nvPicPr>
        <p:blipFill>
          <a:blip r:embed="rId3"/>
          <a:srcRect l="2222" t="7016" r="47778" b="52964"/>
          <a:stretch>
            <a:fillRect/>
          </a:stretch>
        </p:blipFill>
        <p:spPr bwMode="auto">
          <a:xfrm>
            <a:off x="785786" y="1000108"/>
            <a:ext cx="2286016" cy="17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4" descr="C:\Users\Админ\АЙнур Игры\спец транс.jpg"/>
          <p:cNvPicPr>
            <a:picLocks noChangeAspect="1" noChangeArrowheads="1"/>
          </p:cNvPicPr>
          <p:nvPr/>
        </p:nvPicPr>
        <p:blipFill>
          <a:blip r:embed="rId3"/>
          <a:srcRect l="54444" t="47036" r="3333" b="11462"/>
          <a:stretch>
            <a:fillRect/>
          </a:stretch>
        </p:blipFill>
        <p:spPr bwMode="auto">
          <a:xfrm>
            <a:off x="5500694" y="1000108"/>
            <a:ext cx="2286016" cy="1828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3" descr="C:\Users\Админ\АЙнур Игры\спец транспорт 1.jpg"/>
          <p:cNvPicPr>
            <a:picLocks noChangeAspect="1" noChangeArrowheads="1"/>
          </p:cNvPicPr>
          <p:nvPr/>
        </p:nvPicPr>
        <p:blipFill>
          <a:blip r:embed="rId4"/>
          <a:srcRect l="3750" t="1667" r="60625" b="58333"/>
          <a:stretch>
            <a:fillRect/>
          </a:stretch>
        </p:blipFill>
        <p:spPr bwMode="auto">
          <a:xfrm>
            <a:off x="5786446" y="3714752"/>
            <a:ext cx="2286016" cy="171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3" descr="C:\Users\Админ\АЙнур Игры\2043369.jpg"/>
          <p:cNvPicPr>
            <a:picLocks noChangeAspect="1" noChangeArrowheads="1"/>
          </p:cNvPicPr>
          <p:nvPr/>
        </p:nvPicPr>
        <p:blipFill>
          <a:blip r:embed="rId5"/>
          <a:srcRect l="3074" t="34574" r="76670" b="37929"/>
          <a:stretch>
            <a:fillRect/>
          </a:stretch>
        </p:blipFill>
        <p:spPr bwMode="auto">
          <a:xfrm>
            <a:off x="857224" y="3571876"/>
            <a:ext cx="2286016" cy="17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071538" y="0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Узнай: кто чем управляет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Админ\АЙнур Игры\Instagram_files\пило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714356"/>
            <a:ext cx="1928826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дмин\АЙнур Игры\Instagram_files\мотоциклис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2286016" cy="1668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дмин\АЙнур Игры\Instagram_files\машинис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9551" y="2603872"/>
            <a:ext cx="2197105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Админ\АЙнур Игры\Instagram_files\мотоцикл 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1185" y="5102585"/>
            <a:ext cx="1933305" cy="1504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6" descr="C:\Users\Админ\АЙнур Игры\Instagram_files\поезд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16" y="5069733"/>
            <a:ext cx="1821790" cy="14920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3" name="Picture 9" descr="Картинки по запросу &quot;рисунок капитана&quot;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4957" y="2500306"/>
            <a:ext cx="2298787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AutoShape 2" descr="https://img2.freepng.ru/20180217/wye/kisspng-boeing-767-airbus-a330-boeing-737-airplane-aircraf-the-airplane-starts-5a88989e083510.45579159151890140603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img2.freepng.ru/20180217/wye/kisspng-boeing-767-airbus-a330-boeing-737-airplane-aircraf-the-airplane-starts-5a88989e083510.45579159151890140603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566" y="5069733"/>
            <a:ext cx="2197105" cy="1470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AutoShape 7" descr="https://img2.freepng.ru/20180217/wye/kisspng-boeing-767-airbus-a330-boeing-737-airplane-aircraf-the-airplane-starts-5a88989e083510.45579159151890140603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9" descr="https://img2.freepng.ru/20180217/wye/kisspng-boeing-767-airbus-a330-boeing-737-airplane-aircraf-the-airplane-starts-5a88989e083510.4557915915189014060336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1" descr="https://img2.freepng.ru/20180217/wye/kisspng-boeing-767-airbus-a330-boeing-737-airplane-aircraf-the-airplane-starts-5a88989e083510.4557915915189014060336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3" descr="https://img2.freepng.ru/20180217/wye/kisspng-boeing-767-airbus-a330-boeing-737-airplane-aircraf-the-airplane-starts-5a88989e083510.4557915915189014060336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5" descr="https://img2.freepng.ru/20180217/wye/kisspng-boeing-767-airbus-a330-boeing-737-airplane-aircraf-the-airplane-starts-5a88989e083510.4557915915189014060336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7" descr="https://shoppingator.ru/pict/tovar/httpswwwwww.artwall.ru/files/products/400_F_81032150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9" descr="https://shoppingator.ru/pict/tovar/httpswwwwww.artwall.ru/files/products/400_F_81032150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5" name="Picture 21" descr="https://fs01.vseosvita.ua/0100akgz-1737/00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3" t="1" r="4677" b="13997"/>
          <a:stretch/>
        </p:blipFill>
        <p:spPr bwMode="auto">
          <a:xfrm>
            <a:off x="6767850" y="5069733"/>
            <a:ext cx="1948806" cy="14920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919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3.00578E-6 L 0.11076 -3.00578E-6 C 0.16042 -3.00578E-6 0.2217 -0.17664 0.2217 -0.31977 L 0.2217 -0.63953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-31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58382E-6 L -2.77778E-6 -0.13734 C -2.77778E-6 -0.19862 0.0783 -0.27399 0.14202 -0.27399 L 0.2842 -0.27399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1" y="-13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95 -0.06428 L -0.08195 -0.32139 C -0.08195 -0.43584 -0.05174 -0.57688 -0.02691 -0.57688 L 0.02916 -0.57688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-25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42 -0.2111 C -0.03871 -0.20486 -0.01962 -0.18983 -0.01094 -0.17249 C -0.00191 -0.15353 0.00243 -0.13064 0.00712 -0.10821 C 0.01563 -0.08625 0.00712 -0.06729 0.00243 -0.04648 C -0.00191 -0.02706 -0.00903 -0.00763 -0.02396 0.01063 C -0.03646 0.02774 -0.0592 0.04115 -0.08298 0.05156 C -0.10451 0.06242 -0.1309 0.06959 -0.15607 0.07237 C -0.18229 0.08254 -0.20833 0.08254 -0.23281 0.07237 C -0.25868 0.06959 -0.28281 0.06011 -0.30156 0.04716 C -0.32205 0.03352 -0.33854 0.01919 -0.34826 3.58382E-6 C -0.35937 -0.01665 -0.36285 -0.04139 -0.36285 -0.06081 C -0.3651 -0.07908 -0.36285 -0.10266 -0.35191 -0.12185 C -0.34132 -0.13804 -0.32205 -0.15237 -0.29583 -0.15954 C -0.2691 -0.16347 -0.24323 -0.15746 -0.22621 -0.14497 C -0.21024 -0.13203 -0.1993 -0.11353 -0.19774 -0.09156 C -0.19774 -0.06821 -0.1993 -0.04879 -0.21024 -0.03122 C -0.22118 -0.01457 -0.21892 -0.0111 -0.26337 0.01133 C -0.30156 0.03583 -0.34132 0.03005 -0.3651 0.03075 C -0.38889 0.03075 -0.40851 0.02451 -0.43281 0.0178 C -0.45816 0.00971 -0.48073 -0.00763 -0.49566 -0.02104 C -0.51059 -0.03492 -0.51753 -0.0518 -0.52587 -0.07908 C -0.52778 -0.10775 -0.52778 -0.12185 -0.52778 -0.14197 C -0.52778 -0.16347 -0.52778 -0.18382 -0.52778 -0.20486 " pathEditMode="relative" rAng="0" ptsTypes="fffffffffffffffffffffff">
                                      <p:cBhvr>
                                        <p:cTn id="18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65" y="14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Картинки по запросу &quot;рисунок дорог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2853055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0" descr="Картинки по запросу &quot;рисунок облако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857232"/>
            <a:ext cx="2808950" cy="2428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Картинки по запросу &quot;рисунок речки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857232"/>
            <a:ext cx="2595848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214291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НАЗОВИ ТРАНСПОРТ, НАЖМИ НА  НЕГО И ПРОВЕРЬ ОТВЕТ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6" y="4444696"/>
            <a:ext cx="2486979" cy="195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426" y="4444696"/>
            <a:ext cx="2779372" cy="193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avatars.mds.yandex.net/get-zen_doc/175962/pub_5d68e87e06cc4600ad084a85_5d68e97becfb8000aec8d97f/scale_120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" r="1571" b="9545"/>
          <a:stretch/>
        </p:blipFill>
        <p:spPr bwMode="auto">
          <a:xfrm>
            <a:off x="3347864" y="4455809"/>
            <a:ext cx="2448272" cy="1841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56 -0.22312 C 0.09167 -0.20694 0.1092 -0.19098 0.11684 -0.17087 C 0.12466 -0.14798 0.12865 -0.12162 0.13212 -0.09526 C 0.13646 -0.06844 0.13212 -0.04624 0.12865 -0.02197 C 0.12466 0.00092 0.11893 0.0252 0.10538 0.04555 C 0.09375 0.06589 0.07466 0.08208 0.05347 0.09457 C 0.03403 0.10659 0.01129 0.11468 -0.0118 0.11907 C -0.03489 0.123 -0.05798 0.123 -0.07899 0.11907 C -0.10225 0.11468 -0.12326 0.10428 -0.1408 0.08855 C -0.15798 0.07376 -0.17344 0.05595 -0.1809 0.03329 C -0.19062 0.01318 -0.19409 -0.01572 -0.19409 -0.03792 C -0.19635 -0.06035 -0.19409 -0.08694 -0.18455 -0.1096 C -0.17534 -0.12971 -0.15798 -0.14613 -0.13524 -0.15422 C -0.11146 -0.16023 -0.08871 -0.15237 -0.07326 -0.13757 C -0.05989 -0.1237 -0.05 -0.10104 -0.04809 -0.07445 C -0.04809 -0.04832 -0.05 -0.02382 -0.05989 -0.00347 C -0.06944 0.01688 -0.06771 0.02081 -0.10607 0.0474 C -0.1408 0.07607 -0.17534 0.06751 -0.19635 0.07006 C -0.21736 0.07006 -0.23472 0.06196 -0.2559 0.05341 C -0.27916 0.0437 -0.29809 0.0252 -0.31163 0.00879 C -0.32517 -0.00763 -0.33055 -0.02798 -0.33854 -0.06035 C -0.34375 -0.09295 -0.34375 -0.1096 -0.34375 -0.13411 C -0.34375 -0.15838 -0.34375 -0.18243 -0.34375 -0.20694 " pathEditMode="relative" rAng="0" ptsTypes="fffffffffffffffffffffff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17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6.93642E-7 L 0 -0.1133 C 0 -0.16393 0.18073 -0.22613 0.32778 -0.22613 L 0.65573 -0.22613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78" y="-11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6 -0.09988 C -0.00105 -0.0911 0.01163 -0.08254 0.01718 -0.07144 C 0.02274 -0.05919 0.02569 -0.04462 0.02829 -0.03029 C 0.03142 -0.01549 0.02829 -0.00347 0.02569 0.00971 C 0.02274 0.0222 0.0184 0.03561 0.00868 0.04648 C 0.00052 0.05757 -0.01372 0.06659 -0.02882 0.07353 C -0.04289 0.08 -0.05955 0.0844 -0.07622 0.08671 C -0.09306 0.08902 -0.10973 0.08902 -0.12518 0.08671 C -0.14184 0.0844 -0.15712 0.07861 -0.1698 0.07006 C -0.18247 0.06197 -0.19358 0.05226 -0.19914 0.04 C -0.20608 0.0289 -0.20869 0.01318 -0.20869 0.00116 C -0.21025 -0.0111 -0.20869 -0.02566 -0.20157 -0.03815 C -0.19497 -0.04902 -0.18247 -0.05803 -0.16546 -0.06243 C -0.14879 -0.06589 -0.13195 -0.06127 -0.12084 -0.05341 C -0.11112 -0.04578 -0.10417 -0.03329 -0.10261 -0.01896 C -0.10261 -0.00462 -0.10417 0.00879 -0.11112 0.01989 C -0.11823 0.03098 -0.11684 0.0333 -0.14462 0.04763 C -0.1698 0.06335 -0.19497 0.05873 -0.21025 0.05989 C -0.22553 0.05989 -0.2382 0.05549 -0.2533 0.05087 C -0.27032 0.04555 -0.28403 0.03561 -0.29393 0.02659 C -0.30382 0.01757 -0.30782 0.00648 -0.31337 -0.0111 C -0.31719 -0.0289 -0.31719 -0.03815 -0.31719 -0.05133 C -0.31719 -0.06451 -0.31719 -0.07792 -0.31719 -0.0911 " pathEditMode="relative" rAng="0" ptsTypes="fffffffffffffffffffffff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9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264</Words>
  <Application>Microsoft Office PowerPoint</Application>
  <PresentationFormat>Экран (4:3)</PresentationFormat>
  <Paragraphs>50</Paragraphs>
  <Slides>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Долгих Глеб</dc:creator>
  <cp:lastModifiedBy>admin</cp:lastModifiedBy>
  <cp:revision>127</cp:revision>
  <dcterms:created xsi:type="dcterms:W3CDTF">2017-01-02T18:59:41Z</dcterms:created>
  <dcterms:modified xsi:type="dcterms:W3CDTF">2021-10-25T14:45:57Z</dcterms:modified>
</cp:coreProperties>
</file>