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9" r:id="rId3"/>
    <p:sldId id="264" r:id="rId4"/>
    <p:sldId id="265" r:id="rId5"/>
    <p:sldId id="266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1" d="100"/>
          <a:sy n="111" d="100"/>
        </p:scale>
        <p:origin x="-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" y="-2618328"/>
            <a:ext cx="931704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Мои прадедушки </a:t>
            </a:r>
            <a:r>
              <a:rPr lang="ru-RU" sz="3200" b="1" dirty="0">
                <a:solidFill>
                  <a:srgbClr val="C00000"/>
                </a:solidFill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герои войны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29256" y="4124744"/>
            <a:ext cx="3571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Автор работы: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Муртазин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Роберт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АНО ОО «Прогимназия №14»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 класс, город Бугульма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Руководитель: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Саттарова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Эльмира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Рафиловна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учитель татарского языка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67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80707"/>
            <a:ext cx="8572560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Война…  Это горе, слёзы. Она постучала в каждый дом, принесла беду, затронула судьбы многих семей. Из каждой семьи ушли на фронт отцы и дети, мужья, бабушки и дедушки, братья и сёстры…. Тысячи людей испытали ужасные мучения, но они вы стояли и победили. Победили в самой тяжелой из всех войн, перенесённых до сих пор человечеством. И уже ушли из жизни те люди, которые в тяжелейших боях защищали Родину. Однако воспоминания о тех страшных событиях еще хранятся в семьях их потомков.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Войну я видел только в кино и читал о ней в книгах. Но самыми яркими и правдивыми в моей памяти являются рассказы о войне сестры моей бабушки, Шакировой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Нурии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Абдураимовны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ведь ее отец и дед (мои прадед и прапрадед) участвовали в Великой отечественной войне.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Таким образом, Великая Отечественная война оставила неизгладимый след в истории и нашей семьи.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 работы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 изучить биографию и сохранившиеся документы и фото моих прадеда и прапрадеда.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Изучить семейный архив.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Узнать у родственников биографические факты.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Рассказать о результатах работы одноклассникам.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Гипотеза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 Я предполагаю, что и моя семья внесла вклад в победу над фашистской Германией.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Объект исследования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– члены нашей семьи.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b="8549"/>
          <a:stretch/>
        </p:blipFill>
        <p:spPr bwMode="auto">
          <a:xfrm>
            <a:off x="286141" y="1196751"/>
            <a:ext cx="3270557" cy="46245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268760"/>
            <a:ext cx="5040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</a:rPr>
              <a:t>Шакиров </a:t>
            </a:r>
            <a:r>
              <a:rPr lang="ru-RU" sz="16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Абдураим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Галлямович</a:t>
            </a:r>
            <a:endParaRPr lang="ru-RU" sz="16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/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Мой прадед -  Шакиров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Абдураим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Галлямович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(1922-1988) был старшим лейтенантом, командиром взвода. Он родился 10.08.1922 г. в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Атнинском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районе Казанской области Татарской АССР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Шакиров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Абдураим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Галлямович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воевал во второй Ленинградской армии, в 340 – м стрелковом полку, участвовал во взятии Калининграда, воевал в северной Польше, был ранен, попал в плен, через два месяца его освободили. 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Награжден орденом «Красного знамени» и медалями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52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хранится фото документа из архива, сообщающее нам о военных буднях моего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«…лейтенант Шакиров в боях… при прорыве вражеской обороны и при дальнейшем преследовании противника, умело руководя своим взводом первым со взводом ворвался в траншею противника и углубившись в его оборону фланговым ударом вынудил противника к отступлению. Самолично уничтожил 5 фашистов…».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1" y="4437112"/>
            <a:ext cx="639952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6093296"/>
            <a:ext cx="2892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Фото документа из архива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 r="2845"/>
          <a:stretch/>
        </p:blipFill>
        <p:spPr bwMode="auto">
          <a:xfrm>
            <a:off x="5071830" y="1218928"/>
            <a:ext cx="3678479" cy="2570112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5070" y="3789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Абдураим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Галлямович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слева внизу в госпитале в 1942 году</a:t>
            </a:r>
          </a:p>
        </p:txBody>
      </p:sp>
    </p:spTree>
    <p:extLst>
      <p:ext uri="{BB962C8B-B14F-4D97-AF65-F5344CB8AC3E}">
        <p14:creationId xmlns:p14="http://schemas.microsoft.com/office/powerpoint/2010/main" val="83277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Халиков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Исхак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Мугинович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прапрадед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Исхак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Мугинович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(1899-1983 ) был рядовым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разведроте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гражданскую войну воевал в Татарском батальоне на территории Узбекистана, и в Отечественной войне воевал в составе второй украинской армии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разведроте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награжден двумя орденами Славы (три ордена приравниваются к герою Советского союза) и медалью за взятие Берлина.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5009454" cy="3245562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8828" y="6170506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Халиков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Исхак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Мугинович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(справа).</a:t>
            </a:r>
          </a:p>
        </p:txBody>
      </p:sp>
    </p:spTree>
    <p:extLst>
      <p:ext uri="{BB962C8B-B14F-4D97-AF65-F5344CB8AC3E}">
        <p14:creationId xmlns:p14="http://schemas.microsoft.com/office/powerpoint/2010/main" val="221033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26876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хранится информация из архива: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При прорыве обороны немцев в районе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гор.Гольцова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взятии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Зиловских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 товарищ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первым ворвался в немецкие траншеи и гранатами сбил: 6 немецких солдат, 1 офицера и 4х немецких солдат взял в плен, где он сам был ранен».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8335"/>
            <a:ext cx="7714566" cy="187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991762"/>
            <a:ext cx="8572560" cy="23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прадед и прапрадед были награждены рядом медалей. После их смерти они хранились у их внука и сына, Шакирова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Ришата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Абдураимовича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он передал их на хранение своему сыну, моему дяде, Шакирову Марату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Ришатовичу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живут в городе Набережные Челны. Тетя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прислала мне фото и пообещала в будущем отдать их мне, как старшему из правнуков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5896" y="1516712"/>
            <a:ext cx="2952326" cy="5912807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987174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медалей Шакирова А.Г. и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Халикова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 из семейного архива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488832" cy="5218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Война длилась четыре долгих года и отозвалась глубокой болью в сердце многострадального народа, она отняла многие тысячи молодых жизней, опустошила души оставшихся в живых, осиротила матерей, жён и детей. 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 выполнил поставленные перед собой задачи и узнал факты об участии в Великой Отечественной войне моих прадеда Шакирова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Абдураима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Галлямовича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прапрадеда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Халикова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Исхака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Мугиновича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 горжусь ими, и тем, что мои родственники тоже внесли вклад в Победу в Великой отечественной войне. После войны у моего прадеда родилось 4 детей: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Альфия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(моя бабушка),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Ришат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и Рустам. На данный момент все они живы. У прадеда 10 внуков и 6 правнуков, в том числе и я.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Очень хочется верить, что в будущем не будет войны, не будут наши мамы беспокоиться за сыновей. 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Пусть будет на нашей земле только мир, дружба и согласие!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518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19</cp:revision>
  <dcterms:created xsi:type="dcterms:W3CDTF">2020-03-16T08:08:17Z</dcterms:created>
  <dcterms:modified xsi:type="dcterms:W3CDTF">2025-05-06T18:59:37Z</dcterms:modified>
</cp:coreProperties>
</file>