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9"/>
  </p:notesMasterIdLst>
  <p:sldIdLst>
    <p:sldId id="268" r:id="rId2"/>
    <p:sldId id="256" r:id="rId3"/>
    <p:sldId id="258" r:id="rId4"/>
    <p:sldId id="259" r:id="rId5"/>
    <p:sldId id="262" r:id="rId6"/>
    <p:sldId id="265" r:id="rId7"/>
    <p:sldId id="266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lihov_Ilnaz@mail.ru" initials="S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49CCE0-6870-4F23-AEFD-64562C71D168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89E2A8-1A98-4527-AFEF-D788C4DF2F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755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3E8C2-DA80-4B36-915A-445E1EAE0054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A6C9E-FBA2-4B7F-8BBE-4D6AA47E8F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896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3E8C2-DA80-4B36-915A-445E1EAE0054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A6C9E-FBA2-4B7F-8BBE-4D6AA47E8F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0519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3E8C2-DA80-4B36-915A-445E1EAE0054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A6C9E-FBA2-4B7F-8BBE-4D6AA47E8F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334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3E8C2-DA80-4B36-915A-445E1EAE0054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A6C9E-FBA2-4B7F-8BBE-4D6AA47E8F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5609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3E8C2-DA80-4B36-915A-445E1EAE0054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A6C9E-FBA2-4B7F-8BBE-4D6AA47E8F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0811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3E8C2-DA80-4B36-915A-445E1EAE0054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A6C9E-FBA2-4B7F-8BBE-4D6AA47E8F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998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3E8C2-DA80-4B36-915A-445E1EAE0054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A6C9E-FBA2-4B7F-8BBE-4D6AA47E8F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3109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3E8C2-DA80-4B36-915A-445E1EAE0054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A6C9E-FBA2-4B7F-8BBE-4D6AA47E8F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9859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3E8C2-DA80-4B36-915A-445E1EAE0054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A6C9E-FBA2-4B7F-8BBE-4D6AA47E8F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064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3E8C2-DA80-4B36-915A-445E1EAE0054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A6C9E-FBA2-4B7F-8BBE-4D6AA47E8F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331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3E8C2-DA80-4B36-915A-445E1EAE0054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A6C9E-FBA2-4B7F-8BBE-4D6AA47E8F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265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7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3E8C2-DA80-4B36-915A-445E1EAE0054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6A6C9E-FBA2-4B7F-8BBE-4D6AA47E8F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7265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51127" y="423244"/>
            <a:ext cx="80248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Татарстан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Актаныш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районы </a:t>
            </a:r>
          </a:p>
          <a:p>
            <a:pPr algn="ctr"/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мәктәпкәчә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белем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бирү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учреждениесе</a:t>
            </a:r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Катнаш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төрдәге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Актаныш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нчы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бакчасы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63568" y="5064837"/>
            <a:ext cx="51333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tt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зеде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югары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категорияле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тәрбияче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Салихова Мил</a:t>
            </a:r>
            <a:r>
              <a:rPr lang="tt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әүшә</a:t>
            </a:r>
            <a:r>
              <a:rPr lang="tt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Мөдәрис</a:t>
            </a:r>
            <a:r>
              <a:rPr lang="tt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кызы</a:t>
            </a:r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77076" y="2511187"/>
            <a:ext cx="5452134" cy="1569660"/>
          </a:xfrm>
          <a:prstGeom prst="rect">
            <a:avLst/>
          </a:prstGeom>
          <a:noFill/>
          <a:scene3d>
            <a:camera prst="perspectiveFront"/>
            <a:lightRig rig="threePt" dir="t"/>
          </a:scene3d>
        </p:spPr>
        <p:txBody>
          <a:bodyPr wrap="none" rtlCol="0">
            <a:spAutoFit/>
            <a:scene3d>
              <a:camera prst="perspectiveHeroicExtremeRightFacing"/>
              <a:lightRig rig="threePt" dir="t"/>
            </a:scene3d>
          </a:bodyPr>
          <a:lstStyle/>
          <a:p>
            <a:pPr algn="ctr"/>
            <a:r>
              <a:rPr lang="tt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Мәңге яши Тукай, </a:t>
            </a:r>
          </a:p>
          <a:p>
            <a:pPr algn="ctr"/>
            <a:r>
              <a:rPr lang="tt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безнең күңелләрдә</a:t>
            </a:r>
            <a:endParaRPr lang="ru-RU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585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25" y="990920"/>
            <a:ext cx="2552132" cy="35976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>
            <a:off x="5217700" y="929678"/>
            <a:ext cx="4036619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t-RU" sz="4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Габдулла Тукай</a:t>
            </a:r>
          </a:p>
          <a:p>
            <a:pPr algn="ctr"/>
            <a:r>
              <a:rPr lang="tt-RU" sz="4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(1886-1913)</a:t>
            </a:r>
            <a:endParaRPr lang="ru-RU" sz="4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81505" y="2789761"/>
            <a:ext cx="6811288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Кушлавычта туган бу малайга</a:t>
            </a:r>
          </a:p>
          <a:p>
            <a:r>
              <a:rPr lang="tt-RU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Габдулла дип исем кушылган...</a:t>
            </a:r>
          </a:p>
          <a:p>
            <a:r>
              <a:rPr lang="tt-RU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Каккан, суккан аны ачы язмыш,</a:t>
            </a:r>
          </a:p>
          <a:p>
            <a:r>
              <a:rPr lang="tt-RU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 канаты сынган кош сыман</a:t>
            </a:r>
            <a:r>
              <a:rPr lang="tt-RU" sz="3600" b="1" i="1" dirty="0">
                <a:solidFill>
                  <a:srgbClr val="FF0000"/>
                </a:solidFill>
              </a:rPr>
              <a:t>.</a:t>
            </a:r>
            <a:endParaRPr lang="ru-RU" sz="36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9801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0" t="25467" r="30500" b="26266"/>
          <a:stretch/>
        </p:blipFill>
        <p:spPr>
          <a:xfrm>
            <a:off x="4167065" y="3096371"/>
            <a:ext cx="2915895" cy="26521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70998" b="51334"/>
          <a:stretch/>
        </p:blipFill>
        <p:spPr>
          <a:xfrm>
            <a:off x="8124516" y="2148112"/>
            <a:ext cx="2047959" cy="25760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r="70998" b="45731"/>
          <a:stretch/>
        </p:blipFill>
        <p:spPr>
          <a:xfrm>
            <a:off x="1295195" y="2048744"/>
            <a:ext cx="1907377" cy="26754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941696" y="41625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851221" y="4917519"/>
            <a:ext cx="28881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Әтисе Мөхәммәтгариф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447822" y="4949139"/>
            <a:ext cx="14013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t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Әнисе </a:t>
            </a:r>
          </a:p>
          <a:p>
            <a:pPr algn="ctr"/>
            <a:r>
              <a:rPr lang="tt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Мәмдүдә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93308" y="5793783"/>
            <a:ext cx="566341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t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Нәни </a:t>
            </a:r>
            <a:r>
              <a:rPr lang="tt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Апуш</a:t>
            </a:r>
            <a:r>
              <a:rPr lang="tt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ятимлектә үсә. </a:t>
            </a:r>
          </a:p>
          <a:p>
            <a:pPr algn="ctr"/>
            <a:r>
              <a:rPr lang="tt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Аңа алты ай булганда, әтисе үлеп китә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18800" y="531094"/>
            <a:ext cx="874431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t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Габдулла Тукай 1886 елның 26 апрелендә </a:t>
            </a:r>
          </a:p>
          <a:p>
            <a:pPr algn="ctr"/>
            <a:r>
              <a:rPr lang="tt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Татарстан Республикасының </a:t>
            </a:r>
          </a:p>
          <a:p>
            <a:pPr algn="ctr"/>
            <a:r>
              <a:rPr lang="tt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Арча районы Кушлавыч авылында мулла гаиләсендә туа   </a:t>
            </a:r>
            <a:r>
              <a:rPr lang="tt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55506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21252" y="495778"/>
            <a:ext cx="575671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Әнисе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Габдулланы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авылларындагы</a:t>
            </a:r>
            <a:endParaRPr lang="ru-RU" sz="2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Шәрифә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карчыкка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вакытлыча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асрамага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калдырып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Сасна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авылы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мулласына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кияүгә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чыг</a:t>
            </a:r>
            <a:r>
              <a:rPr lang="tt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соңрак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үз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янына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алдыра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tt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Өч яшендә Габдулланың әнисе үлә.</a:t>
            </a:r>
            <a:endParaRPr lang="ru-RU" sz="2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3757" y="683345"/>
            <a:ext cx="3620535" cy="2455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582" y="2325250"/>
            <a:ext cx="5006093" cy="133791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3147" y="3409967"/>
            <a:ext cx="4701754" cy="50638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5087" y="3861416"/>
            <a:ext cx="1947399" cy="19626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27698" y="4108961"/>
            <a:ext cx="7241070" cy="14472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5803713"/>
            <a:ext cx="4857767" cy="713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0301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363" y="2047882"/>
            <a:ext cx="8398005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t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Габдулланы Кырлай авылында яшәүче Сәгъди абзый гаиләсе </a:t>
            </a:r>
          </a:p>
          <a:p>
            <a:pPr algn="ctr"/>
            <a:r>
              <a:rPr lang="tt-RU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уллыкка</a:t>
            </a:r>
            <a:r>
              <a:rPr lang="tt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ала. Малай Кырлайның табигатенә, серле урманнарына, </a:t>
            </a:r>
          </a:p>
          <a:p>
            <a:pPr algn="ctr"/>
            <a:r>
              <a:rPr lang="tt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саф сулы инешләренә гашыйк була. Анда яшәгән вакытын </a:t>
            </a:r>
            <a:r>
              <a:rPr lang="tt-RU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шагыйр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lang="tt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tt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гомеренең иң бәхетле, иң күңелле чагы дип атый. Кырлайда Габдулла </a:t>
            </a:r>
          </a:p>
          <a:p>
            <a:pPr algn="ctr"/>
            <a:r>
              <a:rPr lang="tt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беренче тапкыр хәреф танырга укырга-язарга өйрәнә.</a:t>
            </a:r>
            <a:endParaRPr lang="ru-RU" sz="2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7671" y="465283"/>
            <a:ext cx="76460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4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Нәк</a:t>
            </a:r>
            <a:r>
              <a:rPr 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ъ</a:t>
            </a:r>
            <a:r>
              <a:rPr lang="tt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Казан артында бардыр бер авыл – Кырлай </a:t>
            </a:r>
            <a:r>
              <a:rPr lang="tt-RU" sz="24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диләр</a:t>
            </a:r>
            <a:r>
              <a:rPr lang="tt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tt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Җырлаганда көй өчен “тавыклары җырлый” </a:t>
            </a:r>
            <a:r>
              <a:rPr lang="tt-RU" sz="24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диләр</a:t>
            </a:r>
            <a:r>
              <a:rPr lang="tt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t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Гәрчә анда тумасам да, мин бераз торган идем;</a:t>
            </a:r>
          </a:p>
          <a:p>
            <a:r>
              <a:rPr lang="tt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Җирне әз-</a:t>
            </a:r>
            <a:r>
              <a:rPr lang="tt-RU" sz="24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мәз</a:t>
            </a:r>
            <a:r>
              <a:rPr lang="tt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тырмалап, чәчкән идем, урган идем.</a:t>
            </a:r>
            <a:endParaRPr lang="ru-RU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74" t="37061" r="2312" b="15567"/>
          <a:stretch/>
        </p:blipFill>
        <p:spPr>
          <a:xfrm>
            <a:off x="8918191" y="465283"/>
            <a:ext cx="2095552" cy="297789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506270" y="3491982"/>
            <a:ext cx="4503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Кечкенә</a:t>
            </a:r>
            <a:r>
              <a:rPr 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Апуш</a:t>
            </a:r>
            <a:r>
              <a:rPr 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 </a:t>
            </a:r>
            <a:r>
              <a:rPr lang="tt-RU" sz="24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Сәг</a:t>
            </a:r>
            <a:r>
              <a:rPr 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ъ</a:t>
            </a:r>
            <a:r>
              <a:rPr lang="tt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 абый</a:t>
            </a:r>
            <a:endParaRPr lang="ru-RU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4369" y="4625558"/>
            <a:ext cx="7905917" cy="173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7340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52889" y="410195"/>
            <a:ext cx="751282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Җиктереп пар ат, Казанга туп-туры киттем карап;</a:t>
            </a:r>
          </a:p>
          <a:p>
            <a:r>
              <a:rPr lang="tt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Чаптыра атларны кучер, суккалап та тарткалап.</a:t>
            </a:r>
          </a:p>
          <a:p>
            <a:r>
              <a:rPr lang="tt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Әйтә иртәнге намазга бик матур, моңлы азан;</a:t>
            </a:r>
          </a:p>
          <a:p>
            <a:r>
              <a:rPr lang="tt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Казан!  Дәртле Казан! Моңлы Казан! </a:t>
            </a:r>
          </a:p>
          <a:p>
            <a:r>
              <a:rPr lang="tt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Нурлы Казан!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86865" y="2864403"/>
            <a:ext cx="292099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t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tt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907 елның </a:t>
            </a:r>
            <a:r>
              <a:rPr lang="tt-RU" sz="24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көзендә</a:t>
            </a:r>
            <a:endParaRPr lang="tt-RU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t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Габдулла Тукай </a:t>
            </a:r>
          </a:p>
          <a:p>
            <a:pPr algn="ctr"/>
            <a:r>
              <a:rPr lang="tt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Казанга кайта</a:t>
            </a:r>
            <a:endParaRPr lang="ru-RU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7450" y="4781716"/>
            <a:ext cx="8309568" cy="173751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5049" y="2330288"/>
            <a:ext cx="3390031" cy="2555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50463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33832" y="54716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009935" y="658510"/>
            <a:ext cx="103040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1913 елның сүрән, болытлы 15 апрель көне. </a:t>
            </a:r>
            <a:r>
              <a:rPr lang="tt-RU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Клячкин</a:t>
            </a:r>
            <a:r>
              <a:rPr lang="tt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больницасы янына </a:t>
            </a:r>
            <a:r>
              <a:rPr lang="tt-RU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меңләгән</a:t>
            </a:r>
            <a:r>
              <a:rPr lang="tt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кеше шагыйребезне озатырга килгән. Халык агымы, шагыйрьнең соңгы юлын </a:t>
            </a:r>
            <a:r>
              <a:rPr lang="tt-RU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кыскарта</a:t>
            </a:r>
            <a:r>
              <a:rPr lang="tt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барып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t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һаман алга таба </a:t>
            </a:r>
            <a:r>
              <a:rPr lang="tt-RU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шуыша</a:t>
            </a:r>
            <a:r>
              <a:rPr lang="tt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Ниһаять, Яңа бистә. Зират. Капкадан кергәч еракта түгел яңа кабер мәңгелек </a:t>
            </a:r>
            <a:r>
              <a:rPr lang="tt-RU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фатирчысын</a:t>
            </a:r>
            <a:r>
              <a:rPr lang="tt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көтеп тора....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18563" y="5732824"/>
            <a:ext cx="8721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1913 елның 17(4) апрелендә Тукайны җир куенына озаталар</a:t>
            </a:r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3" t="21378" r="45420" b="3471"/>
          <a:stretch/>
        </p:blipFill>
        <p:spPr>
          <a:xfrm>
            <a:off x="2138664" y="2163826"/>
            <a:ext cx="2621840" cy="31634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5587064" y="3040529"/>
            <a:ext cx="390664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Хәтта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Казанның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Клячкин</a:t>
            </a:r>
          </a:p>
          <a:p>
            <a:pPr algn="ctr"/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больницасында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үлем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түшәгендә</a:t>
            </a:r>
            <a:endParaRPr lang="ru-RU" sz="2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ятканда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шигырьләр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яза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679684" y="5635640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92" b="98033" l="1163" r="99061">
                        <a14:foregroundMark x1="30501" y1="14754" x2="70528" y2="14557"/>
                        <a14:foregroundMark x1="70259" y1="14951" x2="70259" y2="151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83" b="3284"/>
          <a:stretch/>
        </p:blipFill>
        <p:spPr>
          <a:xfrm>
            <a:off x="5036024" y="2272677"/>
            <a:ext cx="5008728" cy="2551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8220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339</Words>
  <Application>Microsoft Office PowerPoint</Application>
  <PresentationFormat>Широкоэкранный</PresentationFormat>
  <Paragraphs>49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Salihov_Ilnaz@mail.ru</dc:creator>
  <cp:lastModifiedBy>Salihov</cp:lastModifiedBy>
  <cp:revision>56</cp:revision>
  <dcterms:created xsi:type="dcterms:W3CDTF">2018-04-18T14:55:36Z</dcterms:created>
  <dcterms:modified xsi:type="dcterms:W3CDTF">2025-04-23T19:19:38Z</dcterms:modified>
</cp:coreProperties>
</file>