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8D985-81F2-4A19-8E3E-2F6BBE18EC7A}" type="datetimeFigureOut">
              <a:rPr lang="ru-RU" smtClean="0"/>
              <a:pPr/>
              <a:t>21/04/22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C28B0-91AF-4EA4-B901-EEC64BDD0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C28B0-91AF-4EA4-B901-EEC64BDD06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C28B0-91AF-4EA4-B901-EEC64BDD066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21/04/22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21/04/22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21/04/22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21/04/22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21/04/22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21/04/22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21/04/22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21/04/22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21/04/22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21/04/22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21/04/22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21/04/22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User\Downloads\фон 2022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144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76470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ВИКТОРИНА ПО ТВОРЧЕСТВУ Г. ТУКАЯ С ЗАДАНИЯМИ НА ЗНАНИЕ ТАТАРСКОГО ЯЗЫКА ПО УМК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8261" b="77174" l="22404" r="80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40" t="27279" r="17847" b="21108"/>
          <a:stretch/>
        </p:blipFill>
        <p:spPr bwMode="auto">
          <a:xfrm>
            <a:off x="755576" y="1988840"/>
            <a:ext cx="3168352" cy="415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717032"/>
            <a:ext cx="200573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User\Downloads\фон 2022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0" y="0"/>
            <a:ext cx="9091449" cy="6858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555776" y="404664"/>
            <a:ext cx="3098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t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tt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– </a:t>
            </a:r>
            <a:r>
              <a:rPr lang="tt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tt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СОРАУ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1207" y="1124744"/>
            <a:ext cx="4572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81275" algn="l"/>
              </a:tabLs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Чему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учит мальчик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Акбая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в произведении поэта «Забавный ученик»?	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9" name="Picture 2" descr="http://www.tatarmultfilm.ru/images/stories/mults/ksh/SHekerS_01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346992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Татарский орнамент фоновый рисунок (34 фото) » Рисунки для срисовки и не  только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Татарский орнамент фоновый рисунок (34 фото) » Рисунки для срисовки и не  только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User\Downloads\фон 2022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555776" y="404664"/>
            <a:ext cx="3098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t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9ВОПРОС </a:t>
            </a:r>
            <a:r>
              <a:rPr lang="tt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tt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tt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СОРАУ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6000" y="109854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t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.Разгадав загадки, ты узнаешь, кто звал мальчика гулять на улицу? </a:t>
            </a:r>
            <a:endParaRPr lang="tt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1766" y="1730174"/>
            <a:ext cx="2023120" cy="1407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Засвистел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запел на ветке в это время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он,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Свистит-поет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 же: – Выходи гулять скорей</a:t>
            </a:r>
            <a:r>
              <a:rPr lang="ru-RU" sz="1200" i="1" dirty="0">
                <a:solidFill>
                  <a:srgbClr val="000000"/>
                </a:solidFill>
                <a:latin typeface="Arial"/>
              </a:rPr>
              <a:t>! 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dirty="0">
                <a:solidFill>
                  <a:srgbClr val="000000"/>
                </a:solidFill>
                <a:latin typeface="Arial"/>
              </a:rPr>
              <a:t> </a:t>
            </a:r>
            <a:endParaRPr lang="ru-RU" sz="12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1628800"/>
            <a:ext cx="2220888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5279" y="1772816"/>
            <a:ext cx="20838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Ярким лучиком манит                -Детка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выйди погуляй, 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дворе, в саду побегай,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хватит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больше не читай.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1730174"/>
            <a:ext cx="2023120" cy="1407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нему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сада тянет ветку: – Выходи! 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прогулок нынче время, дома больше не сиди</a:t>
            </a:r>
            <a:r>
              <a:rPr lang="ru-RU" sz="1400" dirty="0">
                <a:solidFill>
                  <a:srgbClr val="000000"/>
                </a:solidFill>
                <a:latin typeface="Arial"/>
              </a:rPr>
              <a:t>. </a:t>
            </a:r>
            <a:endParaRPr lang="ru-RU" sz="1400" dirty="0"/>
          </a:p>
        </p:txBody>
      </p:sp>
      <p:pic>
        <p:nvPicPr>
          <p:cNvPr id="24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0" r="3170"/>
          <a:stretch/>
        </p:blipFill>
        <p:spPr bwMode="auto">
          <a:xfrm>
            <a:off x="467544" y="3573016"/>
            <a:ext cx="208823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79" r="14855"/>
          <a:stretch/>
        </p:blipFill>
        <p:spPr bwMode="auto">
          <a:xfrm>
            <a:off x="3059832" y="3645024"/>
            <a:ext cx="2016223" cy="1368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78" y="3645024"/>
            <a:ext cx="195506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er\Downloads\фон 2022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0" y="0"/>
            <a:ext cx="909144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5776" y="404664"/>
            <a:ext cx="3098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t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tt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tt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tt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tt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СОРАУ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7220" y="1268760"/>
            <a:ext cx="59730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зверей на татарском языке , которых ты видишь.</a:t>
            </a:r>
          </a:p>
        </p:txBody>
      </p:sp>
      <p:pic>
        <p:nvPicPr>
          <p:cNvPr id="9" name="Picture 20" descr="http://moja-skazka.ru/wp-content/uploads/2014/01/bear-skaz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1584176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xrest.ru/schemes/00/00/83/17/%D0%9B%D0%B8%D1%81%D0%BE%D0%BD%D1%8C%D0%BA%D0%B0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2.bp.blogspot.com/-PKVcDGjm7vs/UKUjCVXjS8I/AAAAAAAAApo/WuruaVxVLYc/s1600/0_72b1e_72f92ec2_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228184" y="249289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mamaschool.ru/wp-content/uploads/2013/08/zagadki-pro-eji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653136"/>
            <a:ext cx="1944216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nachalo4ka.ru/wp-content/uploads/2014/08/Vol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09120"/>
            <a:ext cx="1656184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kladraz.ru/upload/blogs/1029_eeccd72e68c38aed29b2b6e4e72d1ca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1512168" cy="1822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User\Downloads\фон 2022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4310" y="30983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773A8A"/>
                </a:solidFill>
              </a:rPr>
              <a:t>Молодцы!</a:t>
            </a:r>
            <a:br>
              <a:rPr lang="ru-RU" sz="3600" dirty="0">
                <a:solidFill>
                  <a:srgbClr val="773A8A"/>
                </a:solidFill>
              </a:rPr>
            </a:br>
            <a:r>
              <a:rPr lang="ru-RU" sz="3600" dirty="0">
                <a:solidFill>
                  <a:srgbClr val="773A8A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User\Downloads\фон 2022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35696" y="1916832"/>
            <a:ext cx="5328592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1676400" algn="l"/>
              </a:tabLst>
            </a:pPr>
            <a:r>
              <a:rPr lang="ru-RU" sz="16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Правила для участников  и жюри,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1676400" algn="l"/>
              </a:tabLst>
            </a:pPr>
            <a:r>
              <a:rPr lang="ru-RU" sz="16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для оценки ответов.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Вопросы и задания подготовлены для воспитанников старшей и подготовительной группы детского сада.                                                                                                                               Участники делятся на две команды по 10 детей. Каждому участнику задается вопрос 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творчеству Г. Тукая.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Жюри оценивает ответы по одному баллу. Таким образом, за каждое задание участник может получить 2, 1 или ни одного балла. Ответы ребята предоставляют устно. 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1771650" algn="l"/>
              </a:tabLst>
            </a:pPr>
            <a:r>
              <a:rPr lang="ru-RU" sz="1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Желаем </a:t>
            </a:r>
            <a:r>
              <a:rPr lang="ru-RU" sz="14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успеха!</a:t>
            </a:r>
            <a:r>
              <a:rPr lang="ru-RU" sz="1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</a:t>
            </a:r>
            <a:r>
              <a:rPr lang="tt-RU" sz="1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ңышлар телибез</a:t>
            </a:r>
            <a:r>
              <a:rPr lang="ru-RU" sz="1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!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	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User\Downloads\фон 2022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1922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08350" y="991399"/>
            <a:ext cx="2706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t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ВОПРОС – 1 СОРАУ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9" y="1556792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t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1.Из </a:t>
            </a:r>
            <a:r>
              <a:rPr lang="tt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стихотворения эти строки</a:t>
            </a:r>
            <a:r>
              <a:rPr lang="tt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132856"/>
            <a:ext cx="2397526" cy="234888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зелёный лужайке </a:t>
            </a:r>
            <a:b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 я, дружок, </a:t>
            </a:r>
            <a:b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лужайкой летаю </a:t>
            </a:r>
            <a:b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погожий денёк —</a:t>
            </a:r>
          </a:p>
          <a:p>
            <a:pPr lvl="0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нега и зной, </a:t>
            </a:r>
            <a:b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цветов аромат. </a:t>
            </a:r>
            <a:b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сыт я едой, </a:t>
            </a:r>
            <a:b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ласке я рад.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4427982" y="2593647"/>
            <a:ext cx="345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1.Как называется это произведение?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7984" y="3789040"/>
            <a:ext cx="3456384" cy="201622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tt-RU" sz="2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t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tt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козою дру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tt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 наш Гали:</a:t>
            </a:r>
          </a:p>
          <a:p>
            <a:pPr lvl="0"/>
            <a:r>
              <a:rPr lang="tt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 кивает издали</a:t>
            </a:r>
          </a:p>
          <a:p>
            <a:pPr lvl="0"/>
            <a:r>
              <a:rPr lang="tt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бородой ему трясёт,</a:t>
            </a:r>
          </a:p>
          <a:p>
            <a:pPr lvl="0"/>
            <a:r>
              <a:rPr lang="tt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Гали траву несёт.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User\Downloads\фон 2022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08350" y="991399"/>
            <a:ext cx="270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t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ВОПРОС – 2 СОРАУ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755575" y="1732456"/>
            <a:ext cx="4104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1.Из какой сказки </a:t>
            </a:r>
            <a:r>
              <a:rPr lang="tt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tt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слова? Скажи название сказки по-татарски.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2492896"/>
            <a:ext cx="4464496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t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обычай:человека я до смерти </a:t>
            </a:r>
            <a:r>
              <a:rPr lang="tt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щекочу. Не </a:t>
            </a:r>
            <a:r>
              <a:rPr lang="tt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подумай, что пугаю, я от радости кричу!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5364082" y="2605324"/>
            <a:ext cx="2808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1.Из какой сказки </a:t>
            </a:r>
            <a:r>
              <a:rPr lang="tt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tt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слова? Скажи название сказки по-татарски.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63888" y="4365104"/>
            <a:ext cx="4896544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стою, дрожа от страха, притаившись в ивняке, </a:t>
            </a:r>
          </a:p>
          <a:p>
            <a:pPr lvl="0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слежу за чудным гребнем, что горит в ее руке.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User\Downloads\фон 2022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1922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99792" y="620688"/>
            <a:ext cx="2915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t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ВОПРОС – 3 СОРАУ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1484784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Козе и Барану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победить злых волков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www.shurale.ru/kib/p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16024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Овал 11"/>
          <p:cNvSpPr/>
          <p:nvPr/>
        </p:nvSpPr>
        <p:spPr>
          <a:xfrm>
            <a:off x="683568" y="2852936"/>
            <a:ext cx="1872208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 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275856" y="2564904"/>
            <a:ext cx="1800200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Хитрост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algn="ctr"/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187624" y="4293096"/>
            <a:ext cx="1800200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</a:t>
            </a:r>
          </a:p>
          <a:p>
            <a:pPr algn="ctr"/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995936" y="4005064"/>
            <a:ext cx="1656184" cy="1080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</a:t>
            </a:r>
          </a:p>
          <a:p>
            <a:pPr algn="ctr"/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804248" y="4149080"/>
            <a:ext cx="1584176" cy="851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</a:p>
          <a:p>
            <a:pPr algn="ctr"/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User\Downloads\фон 2022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0585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699792" y="620688"/>
            <a:ext cx="2915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t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ВОПРОС – 4 СОРАУ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7392" y="1628800"/>
            <a:ext cx="520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Назови главных героев  этой сказки 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Пригласи их покушать вкусную кашу 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://kotygoroshko.com.ua/_dr/3/3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088233" cy="1564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likefoods.ru/wp-content/uploads/2012/01/ovsyan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41168"/>
            <a:ext cx="1986477" cy="1365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lezgikids.com/wp-content/uploads/2015/10/9_-%D0%B1%D0%B0%D1%80%D0%B0%D0%B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2520279" cy="2226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0.00232 L 0.12604 -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-0.00115 L -0.16354 -0.001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User\Downloads\фон 2022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0" y="0"/>
            <a:ext cx="909144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99792" y="620688"/>
            <a:ext cx="2915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t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ВОПРОС – 5 СОРАУ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052736"/>
            <a:ext cx="5670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причинил сильную боль Зайцу в произведении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Тукая «Бедняга Заяц»?</a:t>
            </a:r>
          </a:p>
        </p:txBody>
      </p:sp>
      <p:pic>
        <p:nvPicPr>
          <p:cNvPr id="11" name="Picture 4" descr="http://mamaschool.ru/wp-content/uploads/2013/08/zagadki-pro-volka-150x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1728192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jirafenok.ru/wp-content/uploads/2013/05/medved-kartin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1922615" cy="1447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crosti.ru/patterns/00/01/4f/6a31633eea/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1745901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kapitoshi.ru/wp-content/uploads/2014/11/%D0%BE%D1%85%D0%BE%D1%82%D0%BD%D0%B8%D0%B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99" r="11809" b="15063"/>
          <a:stretch/>
        </p:blipFill>
        <p:spPr bwMode="auto">
          <a:xfrm>
            <a:off x="1043608" y="4437112"/>
            <a:ext cx="1440160" cy="1668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xrest.ru/schemes/00/00/83/17/%D0%9B%D0%B8%D1%81%D0%BE%D0%BD%D1%8C%D0%BA%D0%B0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7153"/>
            <a:ext cx="1512168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2.bp.blogspot.com/-PKVcDGjm7vs/UKUjCVXjS8I/AAAAAAAAApo/WuruaVxVLYc/s1600/0_72b1e_72f92ec2_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4248" y="3645024"/>
            <a:ext cx="1512168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Downloads\фон 2022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99792" y="620688"/>
            <a:ext cx="2915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t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ВОПРОС – 6 СОРАУ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119675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Найди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соответствующую картинку по произведению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Габдулы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Тукая 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Озорной котенок».</a:t>
            </a:r>
          </a:p>
        </p:txBody>
      </p:sp>
      <p:pic>
        <p:nvPicPr>
          <p:cNvPr id="12" name="Picture 4" descr="http://tatarmultfilm.ru/images/stories/screenshots/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39648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2" descr="http://cs405427.vk.me/v405427182/93cc/VZksTzZBbE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348881"/>
            <a:ext cx="237626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6" descr="http://ras2203.narod.ru/GTuka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16024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User\Downloads\фон 2022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3953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5776" y="404664"/>
            <a:ext cx="3098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t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tt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– </a:t>
            </a:r>
            <a:r>
              <a:rPr lang="tt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tt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СОРАУ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0575" y="11040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несет дедушка детям в подарок по произведению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дед»?</a:t>
            </a:r>
          </a:p>
        </p:txBody>
      </p:sp>
      <p:pic>
        <p:nvPicPr>
          <p:cNvPr id="9" name="Picture 2" descr="https://tatarfilmsonline.files.wordpress.com/2011/03/d0b0d0ba-d0b1d0b0d0b1d0b0d0b9.jpg?w=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736304" cy="2000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8" descr="http://freeprint.at.ua/foto_bumaga/45645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1656184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852936"/>
            <a:ext cx="17281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detkiuch.ru/pics6/igrushki_detya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068960"/>
            <a:ext cx="1692582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334</TotalTime>
  <Words>393</Words>
  <Application>Microsoft Office PowerPoint</Application>
  <PresentationFormat>Экран (4:3)</PresentationFormat>
  <Paragraphs>58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128</cp:revision>
  <dcterms:created xsi:type="dcterms:W3CDTF">2020-03-06T03:02:58Z</dcterms:created>
  <dcterms:modified xsi:type="dcterms:W3CDTF">2022-04-21T09:18:24Z</dcterms:modified>
</cp:coreProperties>
</file>