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0" r:id="rId5"/>
    <p:sldId id="272" r:id="rId6"/>
    <p:sldId id="295" r:id="rId7"/>
    <p:sldId id="278" r:id="rId8"/>
    <p:sldId id="277" r:id="rId9"/>
    <p:sldId id="287" r:id="rId10"/>
    <p:sldId id="279" r:id="rId11"/>
    <p:sldId id="293" r:id="rId12"/>
    <p:sldId id="294" r:id="rId13"/>
    <p:sldId id="288" r:id="rId14"/>
    <p:sldId id="291" r:id="rId15"/>
    <p:sldId id="281" r:id="rId16"/>
    <p:sldId id="290" r:id="rId17"/>
    <p:sldId id="280" r:id="rId18"/>
    <p:sldId id="275" r:id="rId19"/>
    <p:sldId id="276" r:id="rId20"/>
    <p:sldId id="297" r:id="rId21"/>
    <p:sldId id="296" r:id="rId22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77" y="173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7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2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0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9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3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8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81AD-D56E-49DC-BBF9-8F635EA58AD1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6412-9B60-414B-A082-64A1CF7F2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16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18" y="0"/>
            <a:ext cx="12006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724" y="1860606"/>
            <a:ext cx="8990275" cy="13278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 системе коррекционной школы.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преподавания математики в школе для детей с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6021" y="310102"/>
            <a:ext cx="9207610" cy="66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ГБОУ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Агрызская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школа - интернат для детей с ограниченными возможностями здоровья»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8682824" y="4585836"/>
            <a:ext cx="2886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Мухьянова Г.Ф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619707" y="6028188"/>
            <a:ext cx="21389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2024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1" y="95416"/>
            <a:ext cx="11990566" cy="66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734" y="333953"/>
            <a:ext cx="393589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 повторении темы «Сравнение дробей с разными знаменателями» в 9 классе был проведен нестандартный урок.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2" y="2067339"/>
            <a:ext cx="2377440" cy="3466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899" y="333953"/>
            <a:ext cx="1908314" cy="3013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046" y="1150950"/>
            <a:ext cx="2600078" cy="3884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677" y="3713259"/>
            <a:ext cx="2576224" cy="2826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744" y="3667538"/>
            <a:ext cx="2568270" cy="2759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79" y="198782"/>
            <a:ext cx="2138901" cy="25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56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423" y="906450"/>
            <a:ext cx="4579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Реализация общеобразовательной, коррекционной и воспитательной задач,   возможны при тесной связи преподавания математики с другими учебными предметами. Взаимное проникновение знаний и методов в различные учебные предметы не только имеет прикладную и практическую значимость, но и отражает современные тенденции развития науки, создает благоприятные условия для формирования научного мировоззрения. Интеграция расширяет сферы, получаемой детьми информации, происходит сближение содержательной и функциональной сторон обучения математике.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6703" y="302150"/>
            <a:ext cx="5462545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 целыми числами, десятичными и обыкновенными дробями.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Повторение.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79 – ой годовщине Победы в Великой Отечественной войне посвящается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50" y="2519466"/>
            <a:ext cx="3134328" cy="2673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605" y="2519466"/>
            <a:ext cx="2997643" cy="26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4006" y="0"/>
            <a:ext cx="12833967" cy="71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071" y="699870"/>
            <a:ext cx="5826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Особое внимание в своей работе уделяю учебным экскурсиям. </a:t>
            </a:r>
            <a:r>
              <a:rPr lang="ru-RU" b="1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Учебные экскурсии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это форма организации обучения, которая позволяет проводить наблюдения, а также изучение различных предметов, явлений и процессов в естественных условиях.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экскурсий предъявляются те же самые требования, что и к любому современному уроку. Она должна развивать у учащихся самостоятельное творческое мышление, воспитывать, отвечать требованиям общественного развития, соответствовать возрастным особенностям учащихся, иметь свою внутреннюю логику и организацию, то есть быть «частицей» педагогического процесса. Наряду с повторением и совершенствованием знаний, умений и навыков на экскурсиях проводится исследовательская работа, учащиеся приобретают новые представления, вырабатывают умения, получают новые знания.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725" y="524786"/>
            <a:ext cx="2647786" cy="2814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654" y="3625794"/>
            <a:ext cx="2635857" cy="2890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318" y="524786"/>
            <a:ext cx="2330560" cy="274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319" y="3625794"/>
            <a:ext cx="2638922" cy="28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04" y="297413"/>
            <a:ext cx="15681605" cy="185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179" y="636105"/>
            <a:ext cx="47249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pc="3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Нарушение абстрактного и логического мышления, зрительно - </a:t>
            </a:r>
            <a:r>
              <a:rPr lang="ru-RU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пространственной ориентировки особенно сильно сказывается при изучении геометрического материала. Возможно, поэтому в специальной школе изучению геометрического материала уделяется недостаточно внимания, а ведь именно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раздел математики способствует развитию всех высших психических </a:t>
            </a:r>
            <a:r>
              <a:rPr lang="ru-RU" spc="-5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 детей с ограниченными возможностями.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Учителю необходимо правильно определить место на уроке. Стараюсь, где это возможно, чтобы геометрический материал сочетался с арифметическим. Развитие пространственных и геометрических представлений будут способствовать лучшему усвоению математики.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203" y="636105"/>
            <a:ext cx="2206487" cy="27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55887" y="636105"/>
            <a:ext cx="1868557" cy="277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643" y="723569"/>
            <a:ext cx="1884460" cy="268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13" y="3530378"/>
            <a:ext cx="2206487" cy="3089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165" y="3530378"/>
            <a:ext cx="2124970" cy="30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627" y="82455"/>
            <a:ext cx="12050697" cy="66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197" y="349856"/>
            <a:ext cx="57084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Практика показала, что учащиеся с интеллектуальной недостаточностью могут положительно проявить себя и реализовать свои, пусть и ограниченные, возможности. 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Формирование социально значимых качеств учащихся   призван решить метод проектов.</a:t>
            </a:r>
            <a:endParaRPr lang="ru-RU" sz="16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42900" algn="just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Что же такое ученический проект? 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это особый вид целенаправленной, познавательной, интеллектуальной, самостоятельной деятельности учащихся. Проект осуществляется под гибким руководством учителя, преследует конкретные дидактические цели, направлен на решение творческой, исследовательской, личностно или социально значимой проблемы и на получение конкретного результата в виде материального и/или идеального продукта.</a:t>
            </a:r>
            <a:endParaRPr lang="ru-RU" sz="16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13" y="349857"/>
            <a:ext cx="2677532" cy="216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195" y="349856"/>
            <a:ext cx="2822713" cy="2162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73207" y="2033542"/>
            <a:ext cx="2107101" cy="3462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8" y="4071069"/>
            <a:ext cx="2425149" cy="2492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690" y="4071070"/>
            <a:ext cx="2423927" cy="2492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684" y="4071069"/>
            <a:ext cx="3315190" cy="24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1" y="153748"/>
            <a:ext cx="11919568" cy="66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7565" y="381664"/>
            <a:ext cx="5550011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еще несколько слов о компьютерной технологии обучения.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уже никого не надо убеждать в необходимости и целесообразности внедрения информационных технологий во все сферы образовательного процесса. Использование компьютерной техники открывает огромные возможности для педагога: компьютер может взять на себя функцию контроля знаний, поможет сэкономить время на уроке, богато иллюстрировать материал. Я с помощью компьютера готовлю дидактические материалы для проведения контрольных и самостоятельных работ, варианты тестирования. Со своим классом на переменах, классных часах или после уроков мы вместе с ребятами загружаем в компьютер, а потом все вместе просматриваем фотографии, готовим презентации о жизни класса. На родительских собраниях все это показывается еще и родителям.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220" y="381664"/>
            <a:ext cx="3876085" cy="2528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220" y="3220628"/>
            <a:ext cx="2720174" cy="28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52" y="-186118"/>
            <a:ext cx="12040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675" y="420786"/>
            <a:ext cx="4903774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-22860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опорных схем на уроке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2286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Велика роль опорных схем или карточек-информаторов в активизации познавательной деятельности учащихся и изучении нового материала. Их лучше составлять вместе с учащимися на уроке в самом начале изучения темы, и можно пользоваться, пока тема не исчерпана. Помогают они и при повторении.              Опорные схемы, карточки-информаторы уменьшают нагрузку на память, помогают преодолеть страх перед необходимостью изложить материал самостоятельно. Я их активно применяю при изучении темы «Обыкновенные дроби», «Скорость, время, расстояние», «Задачи на движение» всех видов, при изучении геометрического материала, при обучении решению составных задач.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72" y="137564"/>
            <a:ext cx="1966365" cy="2435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944" y="3174617"/>
            <a:ext cx="2066166" cy="256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784" y="137564"/>
            <a:ext cx="1975637" cy="2435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555" y="3174617"/>
            <a:ext cx="2055209" cy="2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1" y="0"/>
            <a:ext cx="12008580" cy="676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716" y="1"/>
            <a:ext cx="4659464" cy="4214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Итак, каким же должен быть 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урок?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Это, прежде всего, интересный урок. Лишь в таких условиях можно поддерживать высокую мотивацию и эмоциональную окраску урока. Это и продуманная структура урока, и логика изучения нового материала, и организация работы учащихся, и постоянные поиски форм и методов преподавания, и техническое оснащение урока. </a:t>
            </a:r>
          </a:p>
          <a:p>
            <a:pPr indent="457200"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42" y="3429000"/>
            <a:ext cx="4397070" cy="2987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095" y="208723"/>
            <a:ext cx="4672716" cy="2916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615" y="3382471"/>
            <a:ext cx="2206639" cy="23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566" y="275129"/>
            <a:ext cx="11664344" cy="66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8740" y="1083439"/>
            <a:ext cx="43400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ни старались уравнивать учителя с учениками, он как был, так и остается главным действующим лицом на любом уроке. Потому, что он – всегда старше, за ним – знания, опыт понимания и применения этих знаний. Перед Учителем – живые, вечно меняющиеся, непредсказуемые ученики, от которых не всегда знаешь, чего ожидать. Цель учителя – применяя новые педагогические технологии, научить школьников учиться. Весь процесс обучения строится по схеме: воспринять – осмыслить – запомнить - применить – проверить.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183" y="1310016"/>
            <a:ext cx="478770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0" y="80920"/>
            <a:ext cx="11854832" cy="662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7753" y="873660"/>
            <a:ext cx="45180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обстановка доверия и равноправия, учет индивидуальных особенностей восприятия учебного материала – вот, что способствует эффективной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познавательной деятельности. Заслуга математики состоит в том, что она является весьма действенным инструментом к самопознанию человеческого разума. И хотя человек не всегда имеет возможности для создания чего-то нового в той или иной сфере деятельности, но, будучи личностью, он, тем не менее, не может не быть готовым к творческому самовыражению. Математика помогает ему, пробуждая творческие потенции. В этом и есть одно из главных предназначений учебного предмета математики.</a:t>
            </a:r>
          </a:p>
          <a:p>
            <a:pPr algn="just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pPr algn="just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68" y="873660"/>
            <a:ext cx="4806669" cy="47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976" y="0"/>
            <a:ext cx="1235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8462" y="133066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marR="95250" algn="just"/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– это зеркало общей и педагогической культуры учителя, мерило его интеллектуального богатства, показатель его кругозора</a:t>
            </a:r>
            <a:r>
              <a:rPr lang="ru-RU" sz="2400" b="1" i="0" u="none" strike="noStrike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эрудиции»</a:t>
            </a:r>
            <a:endParaRPr lang="ru-RU" sz="2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marR="95250"/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                                 В. А. Сухомлинский.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204" y="1997839"/>
            <a:ext cx="98075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Используемая литература.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Власова Т.А. Обучение детей с задержкой психического развития. – М: Просвещение,1991.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Капустина Г.И. Коррекционные приёмы обучения школьников математики; М.2004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Курдюмова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Н.А. Коррекционно-развивающее обучение на уроках математики. – М: школьная пресса,2002.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Кукушкина О.И. Компьютер в специальном обучении. Дефектология, 1994, №5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>
              <a:buFont typeface="+mj-lt"/>
              <a:buAutoNum type="arabicPeriod"/>
            </a:pP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Пичурин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Л.Ф «Воспитание учащихся при обучении математике. – М: Просвещение, 1987</a:t>
            </a:r>
            <a:endParaRPr lang="ru-RU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36" y="56644"/>
            <a:ext cx="11976213" cy="68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9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115"/>
            <a:ext cx="12191999" cy="67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3788" y="349857"/>
            <a:ext cx="61702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sng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основная форма организации учебных</a:t>
            </a:r>
          </a:p>
          <a:p>
            <a:pPr algn="just"/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при классно-урочной системе обучения.</a:t>
            </a:r>
          </a:p>
          <a:p>
            <a:pPr algn="just"/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строго установленным объемом</a:t>
            </a:r>
          </a:p>
          <a:p>
            <a:pPr algn="just"/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работы и порядком ее выполнения в</a:t>
            </a:r>
          </a:p>
          <a:p>
            <a:pPr algn="just"/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определенного времени (40-45 мин).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Большой энциклопедический словарь</a:t>
            </a:r>
          </a:p>
          <a:p>
            <a:endParaRPr lang="ru-RU" sz="2000" b="0" i="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sng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</a:t>
            </a: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задания, которые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даёт ученикам для того, чтобы они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запомнили информацию, улучшили знания,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ими в классе.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Толковый словарь Дмитриева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0" u="sng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нечто поучительное, то, из чего можно</a:t>
            </a:r>
          </a:p>
          <a:p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для будущего.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0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Ожегова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786" y="0"/>
            <a:ext cx="12394786" cy="70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714" y="0"/>
            <a:ext cx="8873655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Урок.... Меняются цели и содержание образования, появляются новые средства и технологии обучения, но какие бы не свершались реформы, урок остается вечной и главной формой обучения. На нем держалась традиционная и стоит современная школа.</a:t>
            </a:r>
          </a:p>
          <a:p>
            <a:pPr indent="457200" algn="just"/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как форма организации учебной деятельности существует с семнадцатого века, то есть более 350 лет. До 50-ых годов 20 века урок представлял феномен с достаточно жесткой структурой. В 50 - 60 годы происходит отрицание прежних представлений об уроке. Специалисты в области дидактики, педагогики, психологии и методики постоянно работают над совершенствованием современного урока. Известны даже радикальные теории в области дидактики: Быть уроку в школе или не быть. Среди научных оппонентов известны сторонники альтернативных форм обучения, полностью отрицающих урочную систему.</a:t>
            </a:r>
          </a:p>
          <a:p>
            <a:pPr indent="457200" algn="just"/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 новации не вводились, только на уроке, как сотни и тысячи лет назад, встречаются участники образовательного процесса: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 ученик.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сегодняшнем этапе развития образования никакая опытно-экспериментальная работа не позволяет совсем отказаться от классно-урочной системы как основы организации процесса обучения. Однако классно-урочная система как оплот традиции в сегодняшней образовательной системе выполняет роль своеобразной платформы для разработки, апробирования и внедрения в процесс обучения педагогических инноваций.</a:t>
            </a:r>
          </a:p>
          <a:p>
            <a:pPr indent="457200" algn="just"/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Любой урок - имеет огромный потенциал для решения новых задач.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эти задачи зачастую теми средствами, которые не могут привести к ожидаемому положительному результату. Как для учеников, так и для учителя, урок интересен тогда, когда он современен в самом широком понимании этого слова.</a:t>
            </a:r>
          </a:p>
          <a:p>
            <a:pPr indent="457200" algn="just"/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 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и совершенно новый, и не теряющий связи с прошлым, одним словом - актуальный. </a:t>
            </a:r>
            <a:r>
              <a:rPr lang="ru-RU" sz="16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Актуальный 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[от лат.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actualis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деятельный] означает важный, существенный для настоящего времени. А еще - действенный, современный, имеющий непосредственное отношение к интересам сегодня живущего человека, насущный, существующий, проявляющийся в действительности. Помимо этого, если урок - современный, то он обязательно закладывает основу для будущего.</a:t>
            </a:r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78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15823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одним из ведущих общеобразовательных предметов в специальной (коррекционной) школе, где обучаются школьники, испытывающие трудности в учении, обусловленные разной степенью нарушения или снижения познавательной деятельности.</a:t>
            </a:r>
          </a:p>
          <a:p>
            <a:pPr algn="just"/>
            <a:endParaRPr lang="ru-RU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математике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максимальное преодоление недостатков умственного, эмоционально-волевого и психофизического развития школьников, подготовки их к социальной реабилитации и интеграции в современное общество средствами данного учебного предмета, к овладению доступными им профессиями, к посильному участию в труде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52"/>
            <a:ext cx="12396084" cy="68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822" y="207655"/>
            <a:ext cx="1205417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введением ФГОС при обучении детей с ОВЗ меняется и подход к современному уроку математики. Современный урок должен отражать владение классической структурой урока на фоне активного применения собственных творческих наработок, как в смысле его построения, так и в подборе содержания учебного материала, технологии его подачи и тренинга.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идеей современного урока математики для детей с ОВЗ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единство обучения, воспитания и развития.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как правило, не могут самостоятельно добывать знания и активно участвовать в их совершенствовании. При умственном напряжении они просто сразу отказываются работать: "Я не могу. Я не знаю". Из-за низкого уровня протекания мыслительных процессов и навыков коммуникации не могут найти границы между знанием и незнанием. Не в состоянии поставить цель. На этапе самоконтроля чаще всего паникуют или не в состоянии осуществить данную мыслительную операцию в силу нарушений развития. Также затрудняются подвести итог - забыли, какие задачи ставили в начале урока. Для детей с ОВЗ школа должна стать не источником информации, а учить ориентироваться в информационном пространстве и добывать нужную информацию самостоятельно. Учитель играет направляющую роль.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стандартами обучения детей с ОВЗ, существует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система урока,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коротким путем ведущая обучающихся к цели: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Усиленная мотивация детей к познанию окружающего мира.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Демонстрация того, что школьные занятия – это получение не отвлеченных от жизни знаний, а наоборот - необходимая подготовка к жизни, её узнавание, поиск полезной информации и навыки ее применения в реальной жизни.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Большая часть времени на уроке должна быть посвящена изучению нового материала ("учить на уроке").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Чтобы новое прочно усвоилось, надо определить его в зону ближайшего развития, привязать к старому, знакомому, которое вспоминается (актуализируется) перед объяснением.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Контрольная функция в уроке - это постоянная обратная связь "ученик - учитель".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Закрепление проводится в форме повторения и применения знаний.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57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507" y="803082"/>
            <a:ext cx="87185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чем же новизна современного урока  математики в условиях введения стандарта ФГОС?</a:t>
            </a:r>
          </a:p>
          <a:p>
            <a:pPr algn="just"/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Чаще организуются индивидуальные и групповые формы работы на уроке. Постепенно преодолевается авторитарный стиль общения между учителем и учеником. Структура современных уроков, должна быть динамичной, с использованием набора разнообразных операций, объединенных в целесообразную деятельность. Очень важно, чтобы учитель поддерживал инициативу ученика в нужном направлении, и обеспечивал приоритет его деятельности. Уроки должны строиться по совершенно иной схеме: если в традиционном обучении больше всего распространен объяснительно-иллюстративный метод работы, когда учитель, стоя перед классом, объясняет тему, а потом проводит выборочный опрос, то в соответствии с изменениями упор должен делаться на взаимодействие обучающихся и учителя, а также взаимодействие самих учеников. Ученик должен стать живым участником образовательного процесса.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464" y="0"/>
            <a:ext cx="12279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1763" y="429371"/>
            <a:ext cx="959722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эти мнения, я стараюсь на своих уроках заложить у учеников основы познавательной деятельности. Возможности урока математики в данном аспекте практически безграничны.</a:t>
            </a:r>
          </a:p>
          <a:p>
            <a:pPr indent="457200"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считают, что интересный урок можно создать за счёт следующих условий: личности учителя (очень часто даже скучный материал, объясняемый любимым учителем, хорошо усваивается); содержания учебного материала (когда ребёнку просто нравится содержание данного предмета); методов и приёмов обучения. Если первые два пункта не всегда в нашей власти, то последний – поле для творческой деятельности любого преподавателя. Чтобы обучение стало интересным, на мой взгляд, нужно применять новые технологии, проводить больше нестандартных уроков. </a:t>
            </a:r>
          </a:p>
          <a:p>
            <a:pPr indent="457200" algn="just">
              <a:lnSpc>
                <a:spcPct val="115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в своей работе использую в основном игровую технологию, технологию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разноуровнегого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обучения. На своих уроках стараюсь развивать познавательный интерес к предмету, максимальную опору делаю на активную мыслительную деятельность учащихся. Мыслить человек начинает, когда у него появляется потребность что-то понять. Мышление обычно начинается с проблемы или вопроса, с удивления или недоумения, с противоречия. Для этого использую проблемные ситуации и помогаю их разрешить.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7" y="200229"/>
            <a:ext cx="12104392" cy="65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698" y="318190"/>
            <a:ext cx="4170981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лучшего усвоения материала на уроках математики в условиях специальной (коррекционной) школы вся информация, преподносимая учащимся с общим интеллектуальным недоразвитием должна быть социально значима для них. Исходя из этого, для решения задач я подбираю материал, связанный с их собственной жизнью: домашним бытом, учёбой, отдыхом, предполагаемой различной деятельностью во взрослой 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49" y="4018338"/>
            <a:ext cx="2049380" cy="2454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57" y="1971922"/>
            <a:ext cx="4945624" cy="4401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1273" y="128667"/>
            <a:ext cx="5571807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Задача: Формировать умения планировать бюджет, распоряжаться деньгами и уметь их распределять. Вступать в социальные взаимоотношения, уметь вести хозяйство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637" y="4018338"/>
            <a:ext cx="2477023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1292</Words>
  <Application>Microsoft Office PowerPoint</Application>
  <PresentationFormat>Широкоэкранный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65</cp:revision>
  <cp:lastPrinted>2024-08-18T13:12:46Z</cp:lastPrinted>
  <dcterms:created xsi:type="dcterms:W3CDTF">2024-07-23T09:38:39Z</dcterms:created>
  <dcterms:modified xsi:type="dcterms:W3CDTF">2024-12-06T19:48:19Z</dcterms:modified>
</cp:coreProperties>
</file>