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57" r:id="rId6"/>
    <p:sldId id="264" r:id="rId7"/>
  </p:sldIdLst>
  <p:sldSz cx="7380288" cy="972026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 userDrawn="1">
          <p15:clr>
            <a:srgbClr val="A4A3A4"/>
          </p15:clr>
        </p15:guide>
        <p15:guide id="2" pos="23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Баговиева" initials="ЮБ" lastIdx="0" clrIdx="0">
    <p:extLst>
      <p:ext uri="{19B8F6BF-5375-455C-9EA6-DF929625EA0E}">
        <p15:presenceInfo xmlns:p15="http://schemas.microsoft.com/office/powerpoint/2012/main" userId="Юлия Багови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022" y="72"/>
      </p:cViewPr>
      <p:guideLst>
        <p:guide orient="horz" pos="3062"/>
        <p:guide pos="2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BA27-B9CF-4670-840C-13B9845EB17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33600" y="1243013"/>
            <a:ext cx="254793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EA8B-07FC-4F7C-8987-D3D29D3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33600" y="1243013"/>
            <a:ext cx="2547938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4EA8B-07FC-4F7C-8987-D3D29D32E8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3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759" y="3564099"/>
            <a:ext cx="5327344" cy="3207178"/>
          </a:xfrm>
        </p:spPr>
        <p:txBody>
          <a:bodyPr anchor="b">
            <a:normAutofit/>
          </a:bodyPr>
          <a:lstStyle>
            <a:lvl1pPr>
              <a:defRPr sz="435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759" y="6771274"/>
            <a:ext cx="5327344" cy="159635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6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5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25601" y="6124642"/>
            <a:ext cx="1126312" cy="110806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1681" y="6419996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8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59" y="864023"/>
            <a:ext cx="5320510" cy="4417972"/>
          </a:xfrm>
        </p:spPr>
        <p:txBody>
          <a:bodyPr anchor="ctr">
            <a:normAutofit/>
          </a:bodyPr>
          <a:lstStyle>
            <a:lvl1pPr algn="l">
              <a:defRPr sz="387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759" y="6171256"/>
            <a:ext cx="5320510" cy="2205221"/>
          </a:xfrm>
        </p:spPr>
        <p:txBody>
          <a:bodyPr anchor="ctr">
            <a:normAutofit/>
          </a:bodyPr>
          <a:lstStyle>
            <a:lvl1pPr marL="0" indent="0" algn="l">
              <a:buNone/>
              <a:defRPr sz="145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9006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7" y="4488113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622" y="4598119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3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74" y="864023"/>
            <a:ext cx="4931158" cy="4104111"/>
          </a:xfrm>
        </p:spPr>
        <p:txBody>
          <a:bodyPr anchor="ctr">
            <a:normAutofit/>
          </a:bodyPr>
          <a:lstStyle>
            <a:lvl1pPr algn="l">
              <a:defRPr sz="387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9975" y="4968134"/>
            <a:ext cx="4563355" cy="54001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9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69006" indent="0">
              <a:buFontTx/>
              <a:buNone/>
              <a:defRPr/>
            </a:lvl2pPr>
            <a:lvl3pPr marL="738012" indent="0">
              <a:buFontTx/>
              <a:buNone/>
              <a:defRPr/>
            </a:lvl3pPr>
            <a:lvl4pPr marL="1107018" indent="0">
              <a:buFontTx/>
              <a:buNone/>
              <a:defRPr/>
            </a:lvl4pPr>
            <a:lvl5pPr marL="147602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759" y="6171256"/>
            <a:ext cx="5320510" cy="2205221"/>
          </a:xfrm>
        </p:spPr>
        <p:txBody>
          <a:bodyPr anchor="ctr">
            <a:normAutofit/>
          </a:bodyPr>
          <a:lstStyle>
            <a:lvl1pPr marL="0" indent="0" algn="l">
              <a:buNone/>
              <a:defRPr sz="145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9006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7" y="4488113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622" y="4598119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59525" y="918457"/>
            <a:ext cx="369110" cy="828839"/>
          </a:xfrm>
          <a:prstGeom prst="rect">
            <a:avLst/>
          </a:prstGeom>
        </p:spPr>
        <p:txBody>
          <a:bodyPr vert="horz" lIns="73803" tIns="36901" rIns="73803" bIns="36901" rtlCol="0" anchor="ctr">
            <a:noAutofit/>
          </a:bodyPr>
          <a:lstStyle/>
          <a:p>
            <a:pPr lvl="0"/>
            <a:r>
              <a:rPr lang="en-US" sz="645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3779" y="4117868"/>
            <a:ext cx="369110" cy="828839"/>
          </a:xfrm>
          <a:prstGeom prst="rect">
            <a:avLst/>
          </a:prstGeom>
        </p:spPr>
        <p:txBody>
          <a:bodyPr vert="horz" lIns="73803" tIns="36901" rIns="73803" bIns="36901" rtlCol="0" anchor="ctr">
            <a:noAutofit/>
          </a:bodyPr>
          <a:lstStyle/>
          <a:p>
            <a:pPr lvl="0"/>
            <a:r>
              <a:rPr lang="en-US" sz="645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59" y="3456095"/>
            <a:ext cx="5320510" cy="3862090"/>
          </a:xfrm>
        </p:spPr>
        <p:txBody>
          <a:bodyPr anchor="b">
            <a:normAutofit/>
          </a:bodyPr>
          <a:lstStyle>
            <a:lvl1pPr algn="l">
              <a:defRPr sz="387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59" y="7344199"/>
            <a:ext cx="5320510" cy="10341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7" y="696017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622" y="7062836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4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66074" y="864023"/>
            <a:ext cx="4931158" cy="4104111"/>
          </a:xfrm>
        </p:spPr>
        <p:txBody>
          <a:bodyPr anchor="ctr">
            <a:normAutofit/>
          </a:bodyPr>
          <a:lstStyle>
            <a:lvl1pPr algn="l">
              <a:defRPr sz="387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7758" y="6156167"/>
            <a:ext cx="5398242" cy="118803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37">
                <a:solidFill>
                  <a:schemeClr val="accent1"/>
                </a:solidFill>
              </a:defRPr>
            </a:lvl1pPr>
            <a:lvl2pPr marL="369006" indent="0">
              <a:buFontTx/>
              <a:buNone/>
              <a:defRPr/>
            </a:lvl2pPr>
            <a:lvl3pPr marL="738012" indent="0">
              <a:buFontTx/>
              <a:buNone/>
              <a:defRPr/>
            </a:lvl3pPr>
            <a:lvl4pPr marL="1107018" indent="0">
              <a:buFontTx/>
              <a:buNone/>
              <a:defRPr/>
            </a:lvl4pPr>
            <a:lvl5pPr marL="147602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58" y="7344199"/>
            <a:ext cx="5398242" cy="10341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7" y="696017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622" y="7062836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59525" y="918457"/>
            <a:ext cx="369110" cy="828839"/>
          </a:xfrm>
          <a:prstGeom prst="rect">
            <a:avLst/>
          </a:prstGeom>
        </p:spPr>
        <p:txBody>
          <a:bodyPr vert="horz" lIns="73803" tIns="36901" rIns="73803" bIns="36901" rtlCol="0" anchor="ctr">
            <a:noAutofit/>
          </a:bodyPr>
          <a:lstStyle/>
          <a:p>
            <a:pPr lvl="0"/>
            <a:r>
              <a:rPr lang="en-US" sz="645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3779" y="4117868"/>
            <a:ext cx="369110" cy="828839"/>
          </a:xfrm>
          <a:prstGeom prst="rect">
            <a:avLst/>
          </a:prstGeom>
        </p:spPr>
        <p:txBody>
          <a:bodyPr vert="horz" lIns="73803" tIns="36901" rIns="73803" bIns="36901" rtlCol="0" anchor="ctr">
            <a:noAutofit/>
          </a:bodyPr>
          <a:lstStyle/>
          <a:p>
            <a:pPr lvl="0"/>
            <a:r>
              <a:rPr lang="en-US" sz="645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82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59" y="889262"/>
            <a:ext cx="5320510" cy="4082029"/>
          </a:xfrm>
        </p:spPr>
        <p:txBody>
          <a:bodyPr anchor="ctr">
            <a:normAutofit/>
          </a:bodyPr>
          <a:lstStyle>
            <a:lvl1pPr algn="l">
              <a:defRPr sz="387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7759" y="6156167"/>
            <a:ext cx="5320510" cy="118803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37">
                <a:solidFill>
                  <a:schemeClr val="accent1"/>
                </a:solidFill>
              </a:defRPr>
            </a:lvl1pPr>
            <a:lvl2pPr marL="369006" indent="0">
              <a:buFontTx/>
              <a:buNone/>
              <a:defRPr/>
            </a:lvl2pPr>
            <a:lvl3pPr marL="738012" indent="0">
              <a:buFontTx/>
              <a:buNone/>
              <a:defRPr/>
            </a:lvl3pPr>
            <a:lvl4pPr marL="1107018" indent="0">
              <a:buFontTx/>
              <a:buNone/>
              <a:defRPr/>
            </a:lvl4pPr>
            <a:lvl5pPr marL="147602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59" y="7344199"/>
            <a:ext cx="5320510" cy="10341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7" y="696017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622" y="7062836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9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7" y="100801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3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51790" y="889262"/>
            <a:ext cx="1336694" cy="748907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7759" y="889262"/>
            <a:ext cx="3806650" cy="74890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7" y="100801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0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07" y="884589"/>
            <a:ext cx="5318262" cy="18154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759" y="3024082"/>
            <a:ext cx="5320510" cy="53542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7" y="100801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1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59" y="2940404"/>
            <a:ext cx="5320510" cy="2081820"/>
          </a:xfrm>
        </p:spPr>
        <p:txBody>
          <a:bodyPr anchor="b"/>
          <a:lstStyle>
            <a:lvl1pPr algn="l">
              <a:defRPr sz="3228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759" y="5076137"/>
            <a:ext cx="5320510" cy="1219498"/>
          </a:xfrm>
        </p:spPr>
        <p:txBody>
          <a:bodyPr anchor="t"/>
          <a:lstStyle>
            <a:lvl1pPr marL="0" indent="0" algn="l">
              <a:buNone/>
              <a:defRPr sz="161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9006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7" y="4488113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622" y="4598119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7760" y="3028485"/>
            <a:ext cx="2580785" cy="533976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7837" y="3028485"/>
            <a:ext cx="2580432" cy="533976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7" y="100801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622" y="1116574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4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407" y="3155933"/>
            <a:ext cx="2320138" cy="816771"/>
          </a:xfrm>
        </p:spPr>
        <p:txBody>
          <a:bodyPr anchor="b">
            <a:noAutofit/>
          </a:bodyPr>
          <a:lstStyle>
            <a:lvl1pPr marL="0" indent="0">
              <a:buNone/>
              <a:defRPr sz="1937" b="0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758" y="3972705"/>
            <a:ext cx="2580786" cy="44019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5185" y="3151358"/>
            <a:ext cx="2319043" cy="816771"/>
          </a:xfrm>
        </p:spPr>
        <p:txBody>
          <a:bodyPr anchor="b">
            <a:noAutofit/>
          </a:bodyPr>
          <a:lstStyle>
            <a:lvl1pPr marL="0" indent="0">
              <a:buNone/>
              <a:defRPr sz="1937" b="0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4938" y="3968130"/>
            <a:ext cx="2579291" cy="44019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7" y="100801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622" y="1116574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0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06" y="884589"/>
            <a:ext cx="5318263" cy="18154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7" y="100801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2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7" y="100801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3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58" y="632268"/>
            <a:ext cx="2122385" cy="1383787"/>
          </a:xfrm>
        </p:spPr>
        <p:txBody>
          <a:bodyPr anchor="b"/>
          <a:lstStyle>
            <a:lvl1pPr algn="l">
              <a:defRPr sz="161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560" y="632270"/>
            <a:ext cx="3059709" cy="767495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58" y="2265812"/>
            <a:ext cx="2122385" cy="6041411"/>
          </a:xfrm>
        </p:spPr>
        <p:txBody>
          <a:bodyPr/>
          <a:lstStyle>
            <a:lvl1pPr marL="0" indent="0">
              <a:buNone/>
              <a:defRPr sz="1130"/>
            </a:lvl1pPr>
            <a:lvl2pPr marL="369006" indent="0">
              <a:buNone/>
              <a:defRPr sz="969"/>
            </a:lvl2pPr>
            <a:lvl3pPr marL="738012" indent="0">
              <a:buNone/>
              <a:defRPr sz="807"/>
            </a:lvl3pPr>
            <a:lvl4pPr marL="1107018" indent="0">
              <a:buNone/>
              <a:defRPr sz="726"/>
            </a:lvl4pPr>
            <a:lvl5pPr marL="1476024" indent="0">
              <a:buNone/>
              <a:defRPr sz="726"/>
            </a:lvl5pPr>
            <a:lvl6pPr marL="1845031" indent="0">
              <a:buNone/>
              <a:defRPr sz="726"/>
            </a:lvl6pPr>
            <a:lvl7pPr marL="2214037" indent="0">
              <a:buNone/>
              <a:defRPr sz="726"/>
            </a:lvl7pPr>
            <a:lvl8pPr marL="2583043" indent="0">
              <a:buNone/>
              <a:defRPr sz="726"/>
            </a:lvl8pPr>
            <a:lvl9pPr marL="2952049" indent="0">
              <a:buNone/>
              <a:defRPr sz="7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7" y="100801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3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59" y="6804184"/>
            <a:ext cx="5320510" cy="803272"/>
          </a:xfrm>
        </p:spPr>
        <p:txBody>
          <a:bodyPr anchor="b">
            <a:normAutofit/>
          </a:bodyPr>
          <a:lstStyle>
            <a:lvl1pPr algn="l">
              <a:defRPr sz="193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7759" y="899975"/>
            <a:ext cx="5320510" cy="5463885"/>
          </a:xfrm>
        </p:spPr>
        <p:txBody>
          <a:bodyPr anchor="t">
            <a:normAutofit/>
          </a:bodyPr>
          <a:lstStyle>
            <a:lvl1pPr marL="0" indent="0" algn="ctr">
              <a:buNone/>
              <a:defRPr sz="1291"/>
            </a:lvl1pPr>
            <a:lvl2pPr marL="369006" indent="0">
              <a:buNone/>
              <a:defRPr sz="1291"/>
            </a:lvl2pPr>
            <a:lvl3pPr marL="738012" indent="0">
              <a:buNone/>
              <a:defRPr sz="1291"/>
            </a:lvl3pPr>
            <a:lvl4pPr marL="1107018" indent="0">
              <a:buNone/>
              <a:defRPr sz="1291"/>
            </a:lvl4pPr>
            <a:lvl5pPr marL="1476024" indent="0">
              <a:buNone/>
              <a:defRPr sz="1291"/>
            </a:lvl5pPr>
            <a:lvl6pPr marL="1845031" indent="0">
              <a:buNone/>
              <a:defRPr sz="1291"/>
            </a:lvl6pPr>
            <a:lvl7pPr marL="2214037" indent="0">
              <a:buNone/>
              <a:defRPr sz="1291"/>
            </a:lvl7pPr>
            <a:lvl8pPr marL="2583043" indent="0">
              <a:buNone/>
              <a:defRPr sz="1291"/>
            </a:lvl8pPr>
            <a:lvl9pPr marL="2952049" indent="0">
              <a:buNone/>
              <a:defRPr sz="129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59" y="7607457"/>
            <a:ext cx="5320510" cy="699768"/>
          </a:xfrm>
        </p:spPr>
        <p:txBody>
          <a:bodyPr>
            <a:normAutofit/>
          </a:bodyPr>
          <a:lstStyle>
            <a:lvl1pPr marL="0" indent="0">
              <a:buNone/>
              <a:defRPr sz="969"/>
            </a:lvl1pPr>
            <a:lvl2pPr marL="369006" indent="0">
              <a:buNone/>
              <a:defRPr sz="969"/>
            </a:lvl2pPr>
            <a:lvl3pPr marL="738012" indent="0">
              <a:buNone/>
              <a:defRPr sz="807"/>
            </a:lvl3pPr>
            <a:lvl4pPr marL="1107018" indent="0">
              <a:buNone/>
              <a:defRPr sz="726"/>
            </a:lvl4pPr>
            <a:lvl5pPr marL="1476024" indent="0">
              <a:buNone/>
              <a:defRPr sz="726"/>
            </a:lvl5pPr>
            <a:lvl6pPr marL="1845031" indent="0">
              <a:buNone/>
              <a:defRPr sz="726"/>
            </a:lvl6pPr>
            <a:lvl7pPr marL="2214037" indent="0">
              <a:buNone/>
              <a:defRPr sz="726"/>
            </a:lvl7pPr>
            <a:lvl8pPr marL="2583043" indent="0">
              <a:buNone/>
              <a:defRPr sz="726"/>
            </a:lvl8pPr>
            <a:lvl9pPr marL="2952049" indent="0">
              <a:buNone/>
              <a:defRPr sz="7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7" y="6960179"/>
            <a:ext cx="1096354" cy="7200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622" y="7062836"/>
            <a:ext cx="472146" cy="517514"/>
          </a:xfrm>
        </p:spPr>
        <p:txBody>
          <a:bodyPr/>
          <a:lstStyle/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24009"/>
            <a:ext cx="1599062" cy="940933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482" y="404"/>
            <a:ext cx="1575714" cy="971313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47606" cy="9720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0006" y="884589"/>
            <a:ext cx="5318263" cy="1815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759" y="3024082"/>
            <a:ext cx="5320510" cy="550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3245" y="8695638"/>
            <a:ext cx="618559" cy="52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F097-5056-49DE-B1CF-0E612D96262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7758" y="8696658"/>
            <a:ext cx="4613881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12622" y="1116574"/>
            <a:ext cx="47214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4">
                <a:solidFill>
                  <a:srgbClr val="FEFFFF"/>
                </a:solidFill>
              </a:defRPr>
            </a:lvl1pPr>
          </a:lstStyle>
          <a:p>
            <a:fld id="{7402CA32-CF94-427C-A2C5-A61CECB2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xStyles>
    <p:titleStyle>
      <a:lvl1pPr algn="l" defTabSz="369006" rtl="0" eaLnBrk="1" latinLnBrk="0" hangingPunct="1">
        <a:spcBef>
          <a:spcPct val="0"/>
        </a:spcBef>
        <a:buNone/>
        <a:defRPr sz="2906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6755" indent="-276755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14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9635" indent="-230629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12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22515" indent="-184503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91521" indent="-184503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60528" indent="-184503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9534" indent="-184503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98540" indent="-184503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67546" indent="-184503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36552" indent="-184503" algn="l" defTabSz="369006" rtl="0" eaLnBrk="1" latinLnBrk="0" hangingPunct="1">
        <a:spcBef>
          <a:spcPts val="807"/>
        </a:spcBef>
        <a:spcAft>
          <a:spcPts val="0"/>
        </a:spcAft>
        <a:buClr>
          <a:schemeClr val="accent1"/>
        </a:buClr>
        <a:buFont typeface="Wingdings 3" charset="2"/>
        <a:buChar char="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369006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yandex.ru/translator/%D0%A0%D1%83%D1%81%D1%81%D0%BA%D0%B8%D0%B9-%D0%A2%D0%B0%D1%82%D0%B0%D1%80%D1%81%D0%BA%D0%B8%D0%B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2322" y="8778474"/>
            <a:ext cx="2884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Казан-2024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1375" y="3114973"/>
            <a:ext cx="368935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Йомгаклау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проекты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Бөек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сугышы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аиләм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тарихында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Мин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хәтерлим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мин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горурланам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8738" y="337275"/>
            <a:ext cx="5478462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Совет районы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Казан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шәһәре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бюджет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гомуми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бирүче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учреждениесе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«Татар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телендә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бирүче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149ынчы лицей 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7620" y="6377611"/>
            <a:ext cx="3592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Башкарды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 7 «Б»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сыйныфы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укучысы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Баговиев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Аяз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Җитәкче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укытучысы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Әхмәдҗанова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З.Р.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945" y="760950"/>
            <a:ext cx="5384855" cy="854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 1941-1945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еллардагы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Җиңүнең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79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еллыгы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куркыныч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җимергеч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кешеләргә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кайгы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китерде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гаиләдә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хәрәкәтләрендә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катнашкан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туганнар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Кемдер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тылда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заводларда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предприятиеләрдә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солдатларны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кирәкле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әйберләр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тәэмин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Бүгенге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Советлар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югалтулары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26,6 млн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исәптән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кораллы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өчләр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югалтулары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8 668 400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хәрби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хезмәткәр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тәшкил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иткән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вакыттан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узды, ә мин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Җиңүнең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истәлекле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датасыннан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күпкә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соңрак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Ватанын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саклауны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бурычы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бабаларымны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күрмәдем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Ләкин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батырлыклары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истәлекләр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безнең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гаиләдә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сакланган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хәрби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раслаучы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Мин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бабаларым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Галиуллин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Ярулла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Хәмидуллин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Нәгыймулла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Галиулла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Курамшин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Сәлимҗан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Гыймадислам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батырлыклары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сөйләрмен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бурычлы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хәтерлибез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горурланабыз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19" y="2679055"/>
            <a:ext cx="3119180" cy="1828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8" y="2670791"/>
            <a:ext cx="2255811" cy="3507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774275"/>
            <a:ext cx="2235199" cy="3970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87" y="6387757"/>
            <a:ext cx="3144812" cy="2356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7787" y="324564"/>
            <a:ext cx="5586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берничә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рәттән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гаиләбез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илебезне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берләштерүче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Үлемсез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Бөтенроссия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акциясендә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катнашабыз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Җиңү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көнендә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кешеләр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шәһәр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урамнарына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геройларына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хөрмәт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күрсәтәләр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үземнең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катнашымны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дәвам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9777" y="9011605"/>
            <a:ext cx="407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шәһәре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май 2018енче ел, 2019ынчы ел. </a:t>
            </a:r>
            <a:endParaRPr lang="ru-RU" sz="13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973" y="126051"/>
            <a:ext cx="512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Галиуллин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Ярулла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Юныс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20.10.1914-28.11.1997)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861591"/>
            <a:ext cx="30242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Әтием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бабамның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сүзләре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буенча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бабам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сөйләргә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яратмаган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фильмнар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4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11" y="861591"/>
            <a:ext cx="2746929" cy="404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26" y="2307982"/>
            <a:ext cx="62045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Нарва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 Армия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дивизиясенең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нчы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укчы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нче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боерыгыннан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04.12.1944 ел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эшләүче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ачыкланган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«ССР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исеменнән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бүләклим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Галлиулин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Яков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Юнысович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сентябрендә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Латвия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ССРның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Такшены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районында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дошманның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һөҗүм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итү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вакытында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яраланган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сугышчыга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ярдәме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күрсәткән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шәхси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кораллары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Батмедпунктка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эвакуацияләгән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сугышларда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14.09.1944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яраланган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950" y="5847412"/>
            <a:ext cx="6689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апрелендәге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бүләкләү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кәгазендә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тасвирлана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иптәш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Галиуллин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июненнән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немец-фашист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илбасарлары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тапкыр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яралана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контузияләнә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Галиуллин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шәһәре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тапкыр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яралана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шәһәре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икенче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тапкыр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яралана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юнәлешендә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тапкыр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яралана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контузияләнә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гыйнварыннан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күзәтүчесе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командованиене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өзлексез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элемтә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тәэмин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кыюлык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күрсәтә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3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48054" y="128714"/>
            <a:ext cx="545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Хәмидуллин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Нагыймулла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Галиулла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улы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(1910-1948)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14" y="1148204"/>
            <a:ext cx="3169363" cy="461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9390" y="1148204"/>
            <a:ext cx="64508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Бабам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мәгълүмат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килеп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ирешкән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тәмамланганнан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һәлак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Ләкин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батырлыгын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беркайчан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онытмаячакбыз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Брянск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287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нче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дивизиясенең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укчы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буенча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11/н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номерлы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боерыгыннан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июлендә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гамәлдәге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ССР Союзы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исеменнән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бүләклим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Кызыл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армияче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укчы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укчысы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Хәмидуллин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Нәгыймулланы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өлкәсенең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Залегощенск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Орловка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янындагы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июлендә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немец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җимергәндә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дошманның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пулялары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снаряд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кисәкләре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дошман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траншеяләренә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армияче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Гыйлманов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әсирне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ала.</a:t>
            </a:r>
          </a:p>
        </p:txBody>
      </p:sp>
    </p:spTree>
    <p:extLst>
      <p:ext uri="{BB962C8B-B14F-4D97-AF65-F5344CB8AC3E}">
        <p14:creationId xmlns:p14="http://schemas.microsoft.com/office/powerpoint/2010/main" val="2717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469" y="6109259"/>
            <a:ext cx="6570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1944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мобилизацияләнә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Монгол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чигенә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җибәрелә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Хезмәт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иткән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тора. 1945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СССР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Хөкүмәте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Япониягә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игълан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иткәч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һөҗүм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итүче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армия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Монгол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чигендә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Манголиянең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чүлләрен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Кече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Хингал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үтәргә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Японнарның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Маньчжурия-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чжалайнур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ныгытмаларын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җимерүдә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катнашканы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Маньчжурияне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Төньяк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Кытайны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иткәне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сугышчылар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рәхмәт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хаты ала.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Кытайда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хезмәт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Хәрби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хезмәтләре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Җиңгән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медальләре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бүләкләнә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3700" y="192773"/>
            <a:ext cx="5052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Курамшин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Сәлимҗан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Гыймадислам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(1927-1975)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85" y="945157"/>
            <a:ext cx="3323817" cy="49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160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1319</TotalTime>
  <Words>710</Words>
  <Application>Microsoft Office PowerPoint</Application>
  <PresentationFormat>Произвольный</PresentationFormat>
  <Paragraphs>63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Баговиева</dc:creator>
  <cp:lastModifiedBy>Пользователь Windows</cp:lastModifiedBy>
  <cp:revision>90</cp:revision>
  <cp:lastPrinted>2018-04-15T12:32:42Z</cp:lastPrinted>
  <dcterms:created xsi:type="dcterms:W3CDTF">2018-04-13T10:38:26Z</dcterms:created>
  <dcterms:modified xsi:type="dcterms:W3CDTF">2024-05-08T19:06:37Z</dcterms:modified>
</cp:coreProperties>
</file>