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305" r:id="rId2"/>
    <p:sldId id="308" r:id="rId3"/>
    <p:sldId id="312" r:id="rId4"/>
    <p:sldId id="313" r:id="rId5"/>
    <p:sldId id="314" r:id="rId6"/>
    <p:sldId id="315" r:id="rId7"/>
    <p:sldId id="31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6E78B"/>
    <a:srgbClr val="B1403D"/>
    <a:srgbClr val="D32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3" autoAdjust="0"/>
    <p:restoredTop sz="80286" autoAdjust="0"/>
  </p:normalViewPr>
  <p:slideViewPr>
    <p:cSldViewPr>
      <p:cViewPr varScale="1">
        <p:scale>
          <a:sx n="97" d="100"/>
          <a:sy n="97" d="100"/>
        </p:scale>
        <p:origin x="10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B295E-03DB-4188-814A-2EBCBB351D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A394-350C-404E-B722-00E35F4A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2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A394-350C-404E-B722-00E35F4AD2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9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A394-350C-404E-B722-00E35F4AD2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8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A394-350C-404E-B722-00E35F4AD2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6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A394-350C-404E-B722-00E35F4AD2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A394-350C-404E-B722-00E35F4AD2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7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A394-350C-404E-B722-00E35F4AD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9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72000" r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424" y="260648"/>
            <a:ext cx="10297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Муниципальное бюджетное дошкольное образовательное учреждение детский сад № 35 </a:t>
            </a:r>
            <a:r>
              <a:rPr lang="ru-RU" sz="1400" dirty="0" smtClean="0"/>
              <a:t>«</a:t>
            </a:r>
            <a:r>
              <a:rPr lang="ru-RU" sz="1400" dirty="0" err="1" smtClean="0"/>
              <a:t>Лейсан</a:t>
            </a:r>
            <a:r>
              <a:rPr lang="ru-RU" sz="1400" dirty="0" smtClean="0"/>
              <a:t>» </a:t>
            </a:r>
            <a:r>
              <a:rPr lang="ru-RU" sz="1400" dirty="0" smtClean="0"/>
              <a:t>ЕМР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951984" y="472514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Мастер класс  «Вместе с папой»</a:t>
            </a:r>
          </a:p>
          <a:p>
            <a:r>
              <a:rPr lang="ru-RU" sz="1400" b="1" dirty="0" smtClean="0"/>
              <a:t>Изготовление тарелки из дерева, для детей 6-7 лет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15851" y="6237312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12024" y="642197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Составила воспитатель Пичугина Марина Алексеевна  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1850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" y="-16313"/>
            <a:ext cx="12192000" cy="6874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04664"/>
            <a:ext cx="6768752" cy="6091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8128" y="76470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годы Великой Отечественной войны  дети много трудились, шили и штопали одежду, вырезали из дерева( лыжи, игрушки, посуду, занимались сбором трав и корнеплодов)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32" y="2708920"/>
            <a:ext cx="4752528" cy="389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3" y="19817"/>
            <a:ext cx="131267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9776" y="3212976"/>
            <a:ext cx="79255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</a:t>
            </a:r>
            <a:r>
              <a:rPr lang="ru-RU" sz="3200" dirty="0" smtClean="0">
                <a:latin typeface="Arial Black" panose="020B0A04020102020204" pitchFamily="34" charset="0"/>
              </a:rPr>
              <a:t>астер класс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Вместе с папой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Изготовление тарелки из дерева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" y="-53115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" y="1859105"/>
            <a:ext cx="5087888" cy="4758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69" y="1895108"/>
            <a:ext cx="6938624" cy="4686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737" y="630932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0941" y="23369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Приготовьте инструменты и заготовки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52736"/>
            <a:ext cx="2765456" cy="3687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92" y="2965598"/>
            <a:ext cx="5083416" cy="3687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61" y="209765"/>
            <a:ext cx="4684539" cy="551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536" y="34170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Делаем углубление 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536504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4624"/>
            <a:ext cx="7752184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31" y="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Под присмотром взрослых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5"/>
            <a:ext cx="12192000" cy="6828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048000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360" y="260648"/>
            <a:ext cx="1101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Готовая тарелочка обрабатывается чаем, а потом подсолнечным маслом . Тарелка готова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101</Words>
  <Application>Microsoft Office PowerPoint</Application>
  <PresentationFormat>Широкоэкранный</PresentationFormat>
  <Paragraphs>19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Morphey</dc:creator>
  <cp:lastModifiedBy>User</cp:lastModifiedBy>
  <cp:revision>265</cp:revision>
  <dcterms:created xsi:type="dcterms:W3CDTF">2021-05-16T19:59:57Z</dcterms:created>
  <dcterms:modified xsi:type="dcterms:W3CDTF">2025-04-10T13:38:14Z</dcterms:modified>
</cp:coreProperties>
</file>