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5"/>
  </p:handoutMasterIdLst>
  <p:sldIdLst>
    <p:sldId id="275" r:id="rId2"/>
    <p:sldId id="284" r:id="rId3"/>
    <p:sldId id="285" r:id="rId4"/>
    <p:sldId id="262" r:id="rId5"/>
    <p:sldId id="267" r:id="rId6"/>
    <p:sldId id="266" r:id="rId7"/>
    <p:sldId id="273" r:id="rId8"/>
    <p:sldId id="276" r:id="rId9"/>
    <p:sldId id="278" r:id="rId10"/>
    <p:sldId id="271" r:id="rId11"/>
    <p:sldId id="291" r:id="rId12"/>
    <p:sldId id="292" r:id="rId13"/>
    <p:sldId id="269" r:id="rId14"/>
    <p:sldId id="289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2" r:id="rId41"/>
    <p:sldId id="321" r:id="rId42"/>
    <p:sldId id="323" r:id="rId43"/>
    <p:sldId id="290" r:id="rId44"/>
    <p:sldId id="324" r:id="rId45"/>
    <p:sldId id="326" r:id="rId46"/>
    <p:sldId id="327" r:id="rId47"/>
    <p:sldId id="328" r:id="rId48"/>
    <p:sldId id="331" r:id="rId49"/>
    <p:sldId id="332" r:id="rId50"/>
    <p:sldId id="333" r:id="rId51"/>
    <p:sldId id="334" r:id="rId52"/>
    <p:sldId id="335" r:id="rId53"/>
    <p:sldId id="336" r:id="rId54"/>
  </p:sldIdLst>
  <p:sldSz cx="9144000" cy="6858000" type="screen4x3"/>
  <p:notesSz cx="6858000" cy="9144000"/>
  <p:custDataLst>
    <p:tags r:id="rId5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5851-89EB-4269-93E3-2AEBAB04B60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EF3A5-9DC9-4C2F-B32A-C652BD754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0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476672"/>
            <a:ext cx="6858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96752"/>
            <a:ext cx="4752528" cy="3168352"/>
          </a:xfrm>
        </p:spPr>
        <p:txBody>
          <a:bodyPr>
            <a:noAutofit/>
          </a:bodyPr>
          <a:lstStyle/>
          <a:p>
            <a:r>
              <a:rPr lang="ru-RU" sz="8000" b="1" smtClean="0">
                <a:solidFill>
                  <a:srgbClr val="FF0000"/>
                </a:solidFill>
                <a:latin typeface="Gabriola" pitchFamily="82" charset="0"/>
              </a:rPr>
              <a:t>»</a:t>
            </a:r>
            <a:endParaRPr lang="ru-RU" sz="8000" b="1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692696"/>
            <a:ext cx="4040188" cy="543346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55" y="908050"/>
            <a:ext cx="3397714" cy="521811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08" y="188640"/>
            <a:ext cx="3816424" cy="590465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581128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692696"/>
            <a:ext cx="4040188" cy="543346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3160"/>
            <a:ext cx="3397714" cy="453028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28800"/>
            <a:ext cx="3816423" cy="450306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2314" y="4183168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3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692696"/>
            <a:ext cx="4040188" cy="543346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5864"/>
            <a:ext cx="3397714" cy="380487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04864"/>
            <a:ext cx="4320480" cy="324894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005064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атриот.работа\Памятник Горовом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99181"/>
            <a:ext cx="5588000" cy="633670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7" y="5063415"/>
            <a:ext cx="2880162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2925"/>
            <a:ext cx="7704855" cy="488403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736" y="1443120"/>
            <a:ext cx="4038600" cy="45259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135" y="764704"/>
            <a:ext cx="6284254" cy="633670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839" y="5301208"/>
            <a:ext cx="1573544" cy="157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143837"/>
            <a:ext cx="3240359" cy="4373396"/>
          </a:xfrm>
        </p:spPr>
      </p:pic>
      <p:pic>
        <p:nvPicPr>
          <p:cNvPr id="3" name="Picture 2" descr="C:\Users\user\Desktop\kzwIA5T13Z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268761"/>
            <a:ext cx="2952328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138" y="299181"/>
            <a:ext cx="4763019" cy="633670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421" y="4878479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202892"/>
            <a:ext cx="3888431" cy="4912544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289" y="1268761"/>
            <a:ext cx="2695880" cy="35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53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5063415"/>
            <a:ext cx="187220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1" y="1202892"/>
            <a:ext cx="3055025" cy="4458356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268762"/>
            <a:ext cx="2832315" cy="37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5063415"/>
            <a:ext cx="2304256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8" y="1412776"/>
            <a:ext cx="2980952" cy="4176464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700808"/>
            <a:ext cx="28004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961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4869160"/>
            <a:ext cx="260358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377"/>
            <a:ext cx="3801664" cy="4847706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4524" y="1268761"/>
            <a:ext cx="331905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873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710" y="5063415"/>
            <a:ext cx="197277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" y="1268760"/>
            <a:ext cx="3394737" cy="4912544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5886" y="548680"/>
            <a:ext cx="3043974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480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800" smtClean="0">
                <a:solidFill>
                  <a:srgbClr val="C00000"/>
                </a:solidFill>
                <a:latin typeface="Arial Black" pitchFamily="34" charset="0"/>
              </a:rPr>
              <a:t>ВЕЧНАЯ ПАМЯТЬ ВЕТЕРАНАМ ВОВ-КУТУШАНАМ</a:t>
            </a:r>
            <a:endParaRPr lang="ru-RU" sz="48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>
                <a:solidFill>
                  <a:srgbClr val="002060"/>
                </a:solidFill>
              </a:rPr>
              <a:t>Всего на фронт ушло: 712</a:t>
            </a:r>
          </a:p>
          <a:p>
            <a:r>
              <a:rPr lang="ru-RU" smtClean="0">
                <a:solidFill>
                  <a:srgbClr val="002060"/>
                </a:solidFill>
              </a:rPr>
              <a:t>Погибло и пропало без вести :432</a:t>
            </a:r>
          </a:p>
          <a:p>
            <a:r>
              <a:rPr lang="ru-RU" smtClean="0">
                <a:solidFill>
                  <a:srgbClr val="002060"/>
                </a:solidFill>
              </a:rPr>
              <a:t>Вернулись:280</a:t>
            </a:r>
          </a:p>
          <a:p>
            <a:r>
              <a:rPr lang="ru-RU" smtClean="0">
                <a:solidFill>
                  <a:srgbClr val="002060"/>
                </a:solidFill>
              </a:rPr>
              <a:t>Женщины-участницы ВОВ: 4</a:t>
            </a:r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53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3058" y="5229201"/>
            <a:ext cx="202942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3347864" cy="4248472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925" y="1052736"/>
            <a:ext cx="3275856" cy="38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946" y="5063415"/>
            <a:ext cx="2134534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" y="1268760"/>
            <a:ext cx="3311067" cy="4912544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268" y="980728"/>
            <a:ext cx="294318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710" y="5063415"/>
            <a:ext cx="204477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326"/>
            <a:ext cx="3311067" cy="4896037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4727" y="548680"/>
            <a:ext cx="2836320" cy="407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0546" y="260648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950" y="5063415"/>
            <a:ext cx="2242546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1209688"/>
            <a:ext cx="3311067" cy="4515689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1614" y="958960"/>
            <a:ext cx="2782173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370044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710" y="5063415"/>
            <a:ext cx="204477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182"/>
            <a:ext cx="3311067" cy="3916414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483" y="958960"/>
            <a:ext cx="2509917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5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727" y="260648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0707" y="5104664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311067" cy="4171423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9430" y="1124745"/>
            <a:ext cx="276457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81051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953" y="5064510"/>
            <a:ext cx="220654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821"/>
            <a:ext cx="2348152" cy="4171423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008" y="1317670"/>
            <a:ext cx="2764570" cy="37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53" y="260648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5" y="5063415"/>
            <a:ext cx="227382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" y="1255068"/>
            <a:ext cx="2974277" cy="3808347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887" y="1317670"/>
            <a:ext cx="2430113" cy="37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94057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42" y="5063415"/>
            <a:ext cx="2314554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53191"/>
            <a:ext cx="2348152" cy="2214266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9430" y="1695902"/>
            <a:ext cx="2764570" cy="34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8324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063415"/>
            <a:ext cx="2233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91" y="1311446"/>
            <a:ext cx="2974277" cy="3757285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688" y="1189245"/>
            <a:ext cx="28083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205" y="548679"/>
            <a:ext cx="7451598" cy="558869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466" y="4725144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052736"/>
            <a:ext cx="6102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C00000"/>
                </a:solidFill>
              </a:rPr>
              <a:t>ПОКЛОНИМСЯ ВЕЛИКИМ ТЕМ ГОДАМ </a:t>
            </a:r>
            <a:endParaRPr lang="ru-RU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8864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954" y="5063415"/>
            <a:ext cx="2062526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" y="1772816"/>
            <a:ext cx="2348152" cy="2998409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0153" y="2160301"/>
            <a:ext cx="1982680" cy="29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189" y="49981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3" y="5063415"/>
            <a:ext cx="2122294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2902269" cy="2839481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412776"/>
            <a:ext cx="2533167" cy="29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60648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5938" y="5063415"/>
            <a:ext cx="2062526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924"/>
            <a:ext cx="2566453" cy="2839481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052736"/>
            <a:ext cx="29523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8864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842" y="5373216"/>
            <a:ext cx="2015637" cy="150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349"/>
            <a:ext cx="2381228" cy="3312368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1683" y="1484784"/>
            <a:ext cx="2560796" cy="32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620" y="18864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950" y="5063415"/>
            <a:ext cx="2026522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" y="1715445"/>
            <a:ext cx="2141530" cy="3312368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1124744"/>
            <a:ext cx="1879302" cy="32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8864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950" y="5063415"/>
            <a:ext cx="217053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3" y="2030084"/>
            <a:ext cx="2381228" cy="2874897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2585" y="1854418"/>
            <a:ext cx="2021415" cy="32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954" y="5063415"/>
            <a:ext cx="2134534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381228" cy="2705432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664" y="1866553"/>
            <a:ext cx="1838863" cy="32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946" y="5063415"/>
            <a:ext cx="2386054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03" y="1487313"/>
            <a:ext cx="2878711" cy="3309839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7736" y="1954840"/>
            <a:ext cx="2376264" cy="30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950" y="5063415"/>
            <a:ext cx="209853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3" y="1487313"/>
            <a:ext cx="2482379" cy="3309839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1340768"/>
            <a:ext cx="2376264" cy="2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950" y="5063415"/>
            <a:ext cx="217053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5178"/>
            <a:ext cx="2346590" cy="3845910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764704"/>
            <a:ext cx="25823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692696"/>
            <a:ext cx="6408712" cy="489654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683571"/>
            <a:ext cx="2135531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4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950" y="5063415"/>
            <a:ext cx="209853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5332"/>
            <a:ext cx="2808312" cy="37557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42" y="5063415"/>
            <a:ext cx="209853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168352" cy="4896544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052736"/>
            <a:ext cx="31318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94133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950" y="5063415"/>
            <a:ext cx="209853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2703"/>
            <a:ext cx="3168352" cy="4328498"/>
          </a:xfrm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2993" y="764704"/>
            <a:ext cx="3301913" cy="41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391931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950" y="5063415"/>
            <a:ext cx="217053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4" y="476673"/>
            <a:ext cx="3448864" cy="2997862"/>
          </a:xfrm>
        </p:spPr>
      </p:pic>
      <p:pic>
        <p:nvPicPr>
          <p:cNvPr id="3" name="Picture 2" descr="C:\Users\user\Desktop\Мой де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537452"/>
            <a:ext cx="32221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1120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4782" y="5589240"/>
            <a:ext cx="1739705" cy="124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095323" cy="47525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2576583" cy="3629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1120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42" y="5063415"/>
            <a:ext cx="217053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" y="620688"/>
            <a:ext cx="6115657" cy="47525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1120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42" y="5063415"/>
            <a:ext cx="209853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0" y="620688"/>
            <a:ext cx="5923636" cy="444272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1120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42" y="5063415"/>
            <a:ext cx="217053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620688"/>
            <a:ext cx="5786576" cy="444272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1120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301208"/>
            <a:ext cx="1800200" cy="157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" y="620688"/>
            <a:ext cx="6115657" cy="45867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1120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42" y="5063415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" y="620688"/>
            <a:ext cx="5808445" cy="46505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387" y="453641"/>
            <a:ext cx="8352928" cy="580241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046663"/>
            <a:ext cx="223224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484784"/>
            <a:ext cx="5789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</a:rPr>
              <a:t>СПАСИБО ДЕДУ ЗА ПОБЕДУ!</a:t>
            </a:r>
            <a:endParaRPr lang="ru-RU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1120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42" y="5063415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60648"/>
            <a:ext cx="5184577" cy="58326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1120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42" y="5063415"/>
            <a:ext cx="2242546" cy="22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" y="620688"/>
            <a:ext cx="6115657" cy="48245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1120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42" y="5063415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" y="620688"/>
            <a:ext cx="6115657" cy="45867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11200"/>
            <a:ext cx="5588000" cy="6146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42" y="5063415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" y="620688"/>
            <a:ext cx="6115657" cy="45867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783" y="381000"/>
            <a:ext cx="7904426" cy="592832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0130" y="4904293"/>
            <a:ext cx="2350066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581128"/>
            <a:ext cx="4502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>
                <a:solidFill>
                  <a:srgbClr val="C00000"/>
                </a:solidFill>
              </a:rPr>
              <a:t>ПОМОЖЕМ ВЕТЕРАНУ</a:t>
            </a:r>
            <a:endParaRPr lang="ru-RU" sz="3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268760"/>
            <a:ext cx="6243992" cy="417646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7941" y="4523005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01317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rgbClr val="C00000"/>
                </a:solidFill>
              </a:rPr>
              <a:t>Посещение ветерана тыла Семаеву </a:t>
            </a:r>
          </a:p>
          <a:p>
            <a:pPr algn="ctr"/>
            <a:r>
              <a:rPr lang="ru-RU" sz="2400" smtClean="0">
                <a:solidFill>
                  <a:srgbClr val="C00000"/>
                </a:solidFill>
              </a:rPr>
              <a:t>Екатерину Тарасовну</a:t>
            </a:r>
            <a:endParaRPr lang="ru-RU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764704"/>
            <a:ext cx="6672171" cy="504056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4653136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8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604" y="548680"/>
            <a:ext cx="7488832" cy="561662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7" y="5085184"/>
            <a:ext cx="2329842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 advTm="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36</Words>
  <Application>Microsoft Office PowerPoint</Application>
  <PresentationFormat>Экран (4:3)</PresentationFormat>
  <Paragraphs>18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»</vt:lpstr>
      <vt:lpstr> ВЕЧНАЯ ПАМЯТЬ ВЕТЕРАНАМ ВОВ-КУТУШАНАМ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Asus</cp:lastModifiedBy>
  <cp:revision>62</cp:revision>
  <dcterms:created xsi:type="dcterms:W3CDTF">2013-10-30T13:47:26Z</dcterms:created>
  <dcterms:modified xsi:type="dcterms:W3CDTF">2023-04-23T04:58:33Z</dcterms:modified>
</cp:coreProperties>
</file>