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794-5509-4244-87C7-61EC92C3751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D69C-A0C2-42A1-898D-A171CD33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794-5509-4244-87C7-61EC92C3751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D69C-A0C2-42A1-898D-A171CD33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7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794-5509-4244-87C7-61EC92C3751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D69C-A0C2-42A1-898D-A171CD33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3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794-5509-4244-87C7-61EC92C3751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D69C-A0C2-42A1-898D-A171CD33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4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794-5509-4244-87C7-61EC92C3751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D69C-A0C2-42A1-898D-A171CD33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83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794-5509-4244-87C7-61EC92C3751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D69C-A0C2-42A1-898D-A171CD33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59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794-5509-4244-87C7-61EC92C3751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D69C-A0C2-42A1-898D-A171CD33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794-5509-4244-87C7-61EC92C3751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D69C-A0C2-42A1-898D-A171CD33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3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794-5509-4244-87C7-61EC92C3751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D69C-A0C2-42A1-898D-A171CD33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7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794-5509-4244-87C7-61EC92C3751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D69C-A0C2-42A1-898D-A171CD33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19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B794-5509-4244-87C7-61EC92C3751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D69C-A0C2-42A1-898D-A171CD33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7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0B794-5509-4244-87C7-61EC92C37515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0D69C-A0C2-42A1-898D-A171CD33EA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1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Правила дорожного движения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Знай!!!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Соблюдай!!!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 нарушай!!!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1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Причины, из-за которых дети оказываются участниками ДТП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переход дороги в неустановленном месте;</a:t>
            </a:r>
          </a:p>
          <a:p>
            <a:r>
              <a:rPr lang="ru-RU" sz="3600" dirty="0">
                <a:solidFill>
                  <a:srgbClr val="FF0000"/>
                </a:solidFill>
              </a:rPr>
              <a:t>резкое появление ребёнка на проезжей </a:t>
            </a:r>
            <a:r>
              <a:rPr lang="ru-RU" sz="3600" dirty="0" smtClean="0">
                <a:solidFill>
                  <a:srgbClr val="FF0000"/>
                </a:solidFill>
              </a:rPr>
              <a:t>части;</a:t>
            </a:r>
            <a:endParaRPr lang="ru-RU" sz="3600" dirty="0">
              <a:solidFill>
                <a:srgbClr val="FF0000"/>
              </a:solidFill>
            </a:endParaRPr>
          </a:p>
          <a:p>
            <a:r>
              <a:rPr lang="ru-RU" sz="3600" dirty="0">
                <a:solidFill>
                  <a:srgbClr val="FF0000"/>
                </a:solidFill>
              </a:rPr>
              <a:t>пересечение дороги на запрещенный сигнал светофора;</a:t>
            </a:r>
          </a:p>
          <a:p>
            <a:r>
              <a:rPr lang="ru-RU" sz="3600" dirty="0">
                <a:solidFill>
                  <a:srgbClr val="FF0000"/>
                </a:solidFill>
              </a:rPr>
              <a:t>игра рядом с проезжей частью или на ней;</a:t>
            </a:r>
          </a:p>
          <a:p>
            <a:r>
              <a:rPr lang="ru-RU" sz="3600" dirty="0">
                <a:solidFill>
                  <a:srgbClr val="FF0000"/>
                </a:solidFill>
              </a:rPr>
              <a:t>катание на велосипеде, роликах, самокат, скейтбордах и т.д.;</a:t>
            </a:r>
          </a:p>
          <a:p>
            <a:r>
              <a:rPr lang="ru-RU" sz="3600" dirty="0">
                <a:solidFill>
                  <a:srgbClr val="FF0000"/>
                </a:solidFill>
              </a:rPr>
              <a:t>невнимательность из-за отвлечения на смартфоны, наушники.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6" t="21456" r="40337" b="44076"/>
          <a:stretch/>
        </p:blipFill>
        <p:spPr bwMode="auto">
          <a:xfrm>
            <a:off x="4647682" y="1844824"/>
            <a:ext cx="40758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47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00B0F0"/>
                </a:solidFill>
              </a:rPr>
              <a:t>Светофор!!!</a:t>
            </a:r>
            <a:endParaRPr lang="ru-RU" sz="7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FF0000"/>
                </a:solidFill>
              </a:rPr>
              <a:t>Красный свет нам говорит: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FF0000"/>
                </a:solidFill>
              </a:rPr>
              <a:t>— Стой! Опасно! Путь закрыт!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FFFF00"/>
                </a:solidFill>
              </a:rPr>
              <a:t>Желтый свет — предупрежденье: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FFFF00"/>
                </a:solidFill>
              </a:rPr>
              <a:t>Жди сигнала для движенья.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00B050"/>
                </a:solidFill>
              </a:rPr>
              <a:t>Зеленый свет открыл дорогу:</a:t>
            </a:r>
          </a:p>
          <a:p>
            <a:pPr marL="0" indent="0" fontAlgn="base">
              <a:buNone/>
            </a:pPr>
            <a:r>
              <a:rPr lang="ru-RU" dirty="0">
                <a:solidFill>
                  <a:srgbClr val="00B050"/>
                </a:solidFill>
              </a:rPr>
              <a:t>Переходить ребята могут.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27245" t="28975" r="48394" b="35384"/>
          <a:stretch/>
        </p:blipFill>
        <p:spPr bwMode="auto">
          <a:xfrm>
            <a:off x="7812360" y="116632"/>
            <a:ext cx="1087760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bug14shas\Desktop\21845a90-7f4c-4ff9-a8bd-a0ff7c82e18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0" b="15508"/>
          <a:stretch/>
        </p:blipFill>
        <p:spPr bwMode="auto">
          <a:xfrm>
            <a:off x="5364088" y="1628800"/>
            <a:ext cx="3096344" cy="458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6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Пешеходный переход!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Этот знак означает, что рядом есть </a:t>
            </a:r>
            <a:r>
              <a:rPr lang="ru-RU" dirty="0"/>
              <a:t>пешеходный переход, то есть зебра. </a:t>
            </a:r>
            <a:r>
              <a:rPr lang="ru-RU" dirty="0" smtClean="0"/>
              <a:t>Можно </a:t>
            </a:r>
            <a:r>
              <a:rPr lang="ru-RU" dirty="0"/>
              <a:t>переходить дорогу, но не забывайте, посмотреть направо и налево, прежде чем сделаете шаг по зебре.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00B050"/>
                </a:solidFill>
              </a:rPr>
              <a:t>По </a:t>
            </a:r>
            <a:r>
              <a:rPr lang="ru-RU" dirty="0">
                <a:solidFill>
                  <a:srgbClr val="00B050"/>
                </a:solidFill>
              </a:rPr>
              <a:t>пешеходной дорожке,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Шагают только ножки.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Лишь в коляске, малышам,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Можно ездить, не спеша.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7245" t="34359" r="49676" b="27693"/>
          <a:stretch/>
        </p:blipFill>
        <p:spPr bwMode="auto">
          <a:xfrm>
            <a:off x="7452320" y="260648"/>
            <a:ext cx="1227584" cy="1224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7" name="Picture 3" descr="C:\Users\bug14shas\Desktop\17e01dd5-8309-4f25-b9ed-766db9c97e9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86"/>
          <a:stretch/>
        </p:blipFill>
        <p:spPr bwMode="auto">
          <a:xfrm>
            <a:off x="5394572" y="1600200"/>
            <a:ext cx="3425899" cy="476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9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Движение пешеходов запрещено!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Внутри знака нарисован пешеход, перечеркнутый красной линией. В этом случае на этом промежутке дороги ходить нельзя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В дождь и в ясную погоду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Здесь не ходят пешеходы.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Говорит им знак одно: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«Вам ходить запрещено!»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6925" t="31026" r="48394" b="29743"/>
          <a:stretch/>
        </p:blipFill>
        <p:spPr bwMode="auto">
          <a:xfrm>
            <a:off x="7596336" y="188640"/>
            <a:ext cx="1152128" cy="1152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t="27654" r="37759" b="27327"/>
          <a:stretch/>
        </p:blipFill>
        <p:spPr bwMode="auto">
          <a:xfrm>
            <a:off x="4788024" y="2276872"/>
            <a:ext cx="3869697" cy="301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63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B0F0"/>
                </a:solidFill>
              </a:rPr>
              <a:t>    Пешеходная дорожка!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Этот знак означает, </a:t>
            </a:r>
            <a:r>
              <a:rPr lang="ru-RU" dirty="0"/>
              <a:t>что этот промежуток </a:t>
            </a:r>
            <a:r>
              <a:rPr lang="ru-RU" dirty="0" smtClean="0"/>
              <a:t>дороги </a:t>
            </a:r>
            <a:r>
              <a:rPr lang="ru-RU" dirty="0"/>
              <a:t>только для пешеходов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>
                <a:solidFill>
                  <a:srgbClr val="00B050"/>
                </a:solidFill>
              </a:rPr>
              <a:t>Говорит нам знак: </a:t>
            </a:r>
            <a:r>
              <a:rPr lang="ru-RU" dirty="0" smtClean="0">
                <a:solidFill>
                  <a:srgbClr val="00B050"/>
                </a:solidFill>
              </a:rPr>
              <a:t>«Друзья</a:t>
            </a:r>
            <a:r>
              <a:rPr lang="ru-RU" dirty="0">
                <a:solidFill>
                  <a:srgbClr val="00B050"/>
                </a:solidFill>
              </a:rPr>
              <a:t>!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Ездить здесь совсем нельзя!»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Кто со знаками знаком,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Ходят мимо лишь пешком.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7245" t="40256" r="49516" b="21795"/>
          <a:stretch/>
        </p:blipFill>
        <p:spPr bwMode="auto">
          <a:xfrm>
            <a:off x="6997176" y="332656"/>
            <a:ext cx="1165101" cy="1152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bug14shas\Desktop\3f478cb1-579b-4176-8eca-e3240031905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" b="16098"/>
          <a:stretch/>
        </p:blipFill>
        <p:spPr bwMode="auto">
          <a:xfrm>
            <a:off x="5137941" y="1700808"/>
            <a:ext cx="3024336" cy="43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29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Осторожно – Дети!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Этот знак обычно устанавливают </a:t>
            </a:r>
            <a:r>
              <a:rPr lang="ru-RU" dirty="0"/>
              <a:t>рядом с детскими учреждениями, например школы, детские сады, лагерь и т.д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Эй</a:t>
            </a:r>
            <a:r>
              <a:rPr lang="ru-RU" dirty="0">
                <a:solidFill>
                  <a:srgbClr val="FF0000"/>
                </a:solidFill>
              </a:rPr>
              <a:t>, водитель, осторожно,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Ехать быстро невозможно,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Знают люди все на свете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 этом месте ходят  дети.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6604" t="40000" r="49035" b="23846"/>
          <a:stretch/>
        </p:blipFill>
        <p:spPr bwMode="auto">
          <a:xfrm>
            <a:off x="7020272" y="260648"/>
            <a:ext cx="1224136" cy="10549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bug14shas\Desktop\8a92d6e1-de0f-40b9-85ca-4e902ff9d2cb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 t="9562" r="15143" b="25708"/>
          <a:stretch/>
        </p:blipFill>
        <p:spPr bwMode="auto">
          <a:xfrm>
            <a:off x="5613662" y="1628800"/>
            <a:ext cx="2630746" cy="431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28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Юные инспектора движений (ЮИД)!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Юные участники дорожного движения, помните, есть такие же юные как и вы юные инспектора движений, которые всегда помогут тебе разобраться в правилах дорожного движения!!!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bug14shas\Desktop\9478d168-f533-4146-ad5a-be7787787c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038600" cy="190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ug14shas\Desktop\3bbd542a-dcc6-4cbb-8caf-2de61b2e00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4" r="13523" b="13513"/>
          <a:stretch/>
        </p:blipFill>
        <p:spPr bwMode="auto">
          <a:xfrm>
            <a:off x="4572000" y="3789040"/>
            <a:ext cx="408373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1127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257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Правила дорожного движения</vt:lpstr>
      <vt:lpstr>Причины, из-за которых дети оказываются участниками ДТП</vt:lpstr>
      <vt:lpstr>Светофор!!!</vt:lpstr>
      <vt:lpstr>Пешеходный переход!</vt:lpstr>
      <vt:lpstr>Движение пешеходов запрещено! </vt:lpstr>
      <vt:lpstr>    Пешеходная дорожка! </vt:lpstr>
      <vt:lpstr>Осторожно – Дети!</vt:lpstr>
      <vt:lpstr>Юные инспектора движений (ЮИД)!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Зайрова Айгуль Сириновна</dc:creator>
  <cp:lastModifiedBy>Зайрова Айгуль Сириновна</cp:lastModifiedBy>
  <cp:revision>17</cp:revision>
  <dcterms:created xsi:type="dcterms:W3CDTF">2022-10-18T08:05:38Z</dcterms:created>
  <dcterms:modified xsi:type="dcterms:W3CDTF">2022-10-24T10:19:53Z</dcterms:modified>
</cp:coreProperties>
</file>