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0" r:id="rId5"/>
    <p:sldId id="269" r:id="rId6"/>
    <p:sldId id="268" r:id="rId7"/>
    <p:sldId id="267" r:id="rId8"/>
    <p:sldId id="266" r:id="rId9"/>
    <p:sldId id="272" r:id="rId10"/>
    <p:sldId id="265" r:id="rId11"/>
    <p:sldId id="264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5357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104745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Муниципальное автономное общеобразовательное учреждение города Набережные Челны «Средняя общеобразовательная школа №50 с углубленным изучением отдельных предметов»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14400" y="2193667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«Ночник - космос»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676400"/>
            <a:ext cx="296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Творческий проект</a:t>
            </a:r>
            <a:r>
              <a:rPr lang="ru-RU" dirty="0" smtClean="0"/>
              <a:t> </a:t>
            </a:r>
            <a:r>
              <a:rPr lang="ru-RU" b="1" dirty="0" smtClean="0"/>
              <a:t>на тему: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1" y="32766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Работу выполнил:</a:t>
            </a:r>
          </a:p>
          <a:p>
            <a:pPr algn="r"/>
            <a:r>
              <a:rPr lang="ru-RU" b="1" dirty="0" smtClean="0"/>
              <a:t>Елхов Глеб Игоревич  </a:t>
            </a:r>
          </a:p>
          <a:p>
            <a:pPr algn="r"/>
            <a:r>
              <a:rPr lang="ru-RU" b="1" dirty="0" smtClean="0"/>
              <a:t>ученик 3 «А» класса</a:t>
            </a:r>
          </a:p>
          <a:p>
            <a:pPr algn="r"/>
            <a:r>
              <a:rPr lang="ru-RU" b="1" dirty="0" smtClean="0"/>
              <a:t>Научный руководитель:</a:t>
            </a:r>
          </a:p>
          <a:p>
            <a:pPr algn="r"/>
            <a:r>
              <a:rPr lang="ru-RU" b="1" dirty="0" smtClean="0"/>
              <a:t>Киселёва Татьяна Николаевна</a:t>
            </a:r>
          </a:p>
          <a:p>
            <a:pPr algn="r"/>
            <a:r>
              <a:rPr lang="ru-RU" b="1" dirty="0" smtClean="0"/>
              <a:t>учитель начальных классов</a:t>
            </a:r>
          </a:p>
          <a:p>
            <a:pPr algn="r"/>
            <a:r>
              <a:rPr lang="ru-RU" b="1" dirty="0" smtClean="0"/>
              <a:t>Шайдуллина Ляйля  Альфатовна </a:t>
            </a:r>
          </a:p>
          <a:p>
            <a:pPr algn="r"/>
            <a:r>
              <a:rPr lang="ru-RU" b="1" dirty="0" smtClean="0"/>
              <a:t>педагог дополнительного образования </a:t>
            </a:r>
          </a:p>
          <a:p>
            <a:pPr algn="r"/>
            <a:r>
              <a:rPr lang="ru-RU" b="1" dirty="0" smtClean="0"/>
              <a:t>МАУДО ЦДТТ №5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6096000"/>
            <a:ext cx="31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Набережные Челны 2023 год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31384" t="31984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IMG_48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3124200" cy="382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MG_48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990600"/>
            <a:ext cx="311468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304800"/>
            <a:ext cx="5339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Наш ночник «Космос» готов.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b="1" dirty="0" smtClean="0"/>
              <a:t>На покупку материалов для моего ночника ушло 215 рублей, остальные материалы использовал, которые можно было выбросить в мусор. Из этого я сделал вывод, что изготовление ночника своими руками  выходит экономично.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31384" t="31984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1" y="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Заключение.</a:t>
            </a:r>
          </a:p>
          <a:p>
            <a:pPr algn="just"/>
            <a:r>
              <a:rPr lang="ru-RU" sz="3200" b="1" dirty="0" smtClean="0"/>
              <a:t>В заключении я хочу сказать, что работа принесла мне много удовольствия. Мой ночник получился  очень красивым, оригинальным, ведь такой  нигде  не найдёшь, не купишь,  и он может послужить хорошим  подарком. Цели и задачи, которые я поставил перед собой, я выполнил.</a:t>
            </a:r>
          </a:p>
          <a:p>
            <a:pPr algn="just"/>
            <a:endParaRPr lang="ru-RU" sz="3200" b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IMG_6073"/>
          <p:cNvPicPr>
            <a:picLocks noChangeAspect="1" noChangeArrowheads="1"/>
          </p:cNvPicPr>
          <p:nvPr/>
        </p:nvPicPr>
        <p:blipFill>
          <a:blip r:embed="rId3" cstate="print"/>
          <a:srcRect l="10256" t="11111" r="15385" b="6667"/>
          <a:stretch>
            <a:fillRect/>
          </a:stretch>
        </p:blipFill>
        <p:spPr bwMode="auto">
          <a:xfrm>
            <a:off x="5486400" y="3552497"/>
            <a:ext cx="2743200" cy="330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5357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17526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4580" name="Picture 4" descr="https://xn---77-5cd3blhj9c.xn--p1ai/image/catalog/img/img2/tur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1800" y="3657600"/>
            <a:ext cx="2057400" cy="2832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31384" t="31984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Комната, в которой я живу, работаю и провожу много своего времени, должна быть удобной, уютной и, </a:t>
            </a:r>
            <a:r>
              <a:rPr lang="ru-RU" sz="2800" b="1" dirty="0" smtClean="0"/>
              <a:t>конечно же, </a:t>
            </a:r>
            <a:r>
              <a:rPr lang="ru-RU" sz="2800" b="1" dirty="0" smtClean="0"/>
              <a:t>красивой. Для этого не обязательно покупать </a:t>
            </a:r>
            <a:r>
              <a:rPr lang="ru-RU" sz="2800" b="1" dirty="0" smtClean="0"/>
              <a:t>дорогие</a:t>
            </a:r>
            <a:r>
              <a:rPr lang="ru-RU" sz="2800" b="1" dirty="0" smtClean="0"/>
              <a:t> </a:t>
            </a:r>
            <a:r>
              <a:rPr lang="ru-RU" sz="2800" b="1" dirty="0" smtClean="0"/>
              <a:t>вещи в магазине, многое можно сделать своими руками. 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Актуальность проекта. Когда наступает ночь и пора ложиться спать, в комнате становиться темно. Именно в одну ночь, перед сном, мне пришла </a:t>
            </a:r>
            <a:r>
              <a:rPr lang="ru-RU" sz="2800" b="1" dirty="0" smtClean="0"/>
              <a:t> </a:t>
            </a:r>
            <a:r>
              <a:rPr lang="ru-RU" sz="2800" b="1" dirty="0" smtClean="0"/>
              <a:t>идея сделать ночник своими </a:t>
            </a:r>
            <a:r>
              <a:rPr lang="ru-RU" sz="2800" b="1" dirty="0" smtClean="0"/>
              <a:t>руками, но </a:t>
            </a:r>
            <a:r>
              <a:rPr lang="ru-RU" sz="2800" b="1" dirty="0" smtClean="0"/>
              <a:t>не просто ночник, а космический.</a:t>
            </a:r>
          </a:p>
        </p:txBody>
      </p:sp>
      <p:pic>
        <p:nvPicPr>
          <p:cNvPr id="4" name="Picture 4" descr="https://xn---77-5cd3blhj9c.xn--p1ai/image/catalog/img/img2/tur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4029816" y="4885584"/>
            <a:ext cx="1295401" cy="2192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31384" t="31984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1" y="2286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Гипотеза: Если я сделаю ночник своими руками, он будет самым желанным для меня.</a:t>
            </a:r>
          </a:p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/>
              <a:t>Цель проекта: сделать ночник своими руками.</a:t>
            </a:r>
          </a:p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/>
              <a:t>Задачи:</a:t>
            </a:r>
          </a:p>
          <a:p>
            <a:pPr algn="just"/>
            <a:r>
              <a:rPr lang="ru-RU" sz="3200" b="1" dirty="0" smtClean="0"/>
              <a:t>1. Изучить литературу по теме;</a:t>
            </a:r>
          </a:p>
          <a:p>
            <a:pPr algn="just"/>
            <a:r>
              <a:rPr lang="ru-RU" sz="3200" b="1" dirty="0" smtClean="0"/>
              <a:t>2. создать наброски будущего ночника;</a:t>
            </a:r>
          </a:p>
          <a:p>
            <a:pPr algn="just"/>
            <a:r>
              <a:rPr lang="ru-RU" sz="3200" b="1" dirty="0" smtClean="0"/>
              <a:t>3. подготовить необходимые материалы и инструменты;</a:t>
            </a:r>
          </a:p>
          <a:p>
            <a:pPr algn="just"/>
            <a:r>
              <a:rPr lang="ru-RU" sz="3200" b="1" dirty="0" smtClean="0"/>
              <a:t>4. изготовить ночник.</a:t>
            </a:r>
          </a:p>
        </p:txBody>
      </p:sp>
      <p:pic>
        <p:nvPicPr>
          <p:cNvPr id="4" name="Picture 4" descr="https://xn---77-5cd3blhj9c.xn--p1ai/image/catalog/img/img2/tur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5654699" y="4664099"/>
            <a:ext cx="1949402" cy="243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31384" t="31984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История создания первого ночника.</a:t>
            </a:r>
            <a:endParaRPr lang="ru-RU" sz="3200" dirty="0" smtClean="0"/>
          </a:p>
          <a:p>
            <a:pPr algn="just"/>
            <a:r>
              <a:rPr lang="ru-RU" sz="3200" b="1" dirty="0" smtClean="0"/>
              <a:t>Ночник — это </a:t>
            </a:r>
            <a:r>
              <a:rPr lang="ru-RU" sz="3200" b="1" dirty="0" smtClean="0"/>
              <a:t>небольшой </a:t>
            </a:r>
            <a:r>
              <a:rPr lang="ru-RU" sz="3200" b="1" dirty="0" smtClean="0"/>
              <a:t>светильник, который используется для подсветки тёмных помещений.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362200"/>
            <a:ext cx="318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ПЕРВЫЕ НОЧНИКИ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5363" name="AutoShape 3" descr="https://previews.123rf.com/images/branche/branche1705/branche170500197/77821086-carb%C3%B3n-de-le%C3%B1a-y-el-fueg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cdn2.vectorstock.com/i/1000x1000/11/51/burning-coal-icon-flat-style-vector-27141151.jpg"/>
          <p:cNvPicPr>
            <a:picLocks noChangeAspect="1" noChangeArrowheads="1"/>
          </p:cNvPicPr>
          <p:nvPr/>
        </p:nvPicPr>
        <p:blipFill>
          <a:blip r:embed="rId3" cstate="print"/>
          <a:srcRect l="13498" t="7499" r="16311" b="12511"/>
          <a:stretch>
            <a:fillRect/>
          </a:stretch>
        </p:blipFill>
        <p:spPr bwMode="auto">
          <a:xfrm>
            <a:off x="533400" y="3124200"/>
            <a:ext cx="2538412" cy="3124200"/>
          </a:xfrm>
          <a:prstGeom prst="rect">
            <a:avLst/>
          </a:prstGeom>
          <a:noFill/>
        </p:spPr>
      </p:pic>
      <p:pic>
        <p:nvPicPr>
          <p:cNvPr id="9220" name="Picture 4" descr="https://avatars.mds.yandex.net/i?id=8ff124ea06bc17908babe70e474fa694a1be010a-8498042-images-thumbs&amp;n=13"/>
          <p:cNvPicPr>
            <a:picLocks noChangeAspect="1" noChangeArrowheads="1"/>
          </p:cNvPicPr>
          <p:nvPr/>
        </p:nvPicPr>
        <p:blipFill>
          <a:blip r:embed="rId4" cstate="print"/>
          <a:srcRect r="3382" b="7500"/>
          <a:stretch>
            <a:fillRect/>
          </a:stretch>
        </p:blipFill>
        <p:spPr bwMode="auto">
          <a:xfrm>
            <a:off x="3581400" y="3124200"/>
            <a:ext cx="2281952" cy="3124200"/>
          </a:xfrm>
          <a:prstGeom prst="rect">
            <a:avLst/>
          </a:prstGeom>
          <a:noFill/>
        </p:spPr>
      </p:pic>
      <p:pic>
        <p:nvPicPr>
          <p:cNvPr id="9222" name="Picture 6" descr="https://thumbs.dreamstime.com/b/%D1%80%D0%B8%D1%81%D0%BE%D0%B2%D0%B0%D0%BD%D0%B8%D0%B5-%D0%BB%D0%B0%D0%BC%D0%BF%D1%8B-%D0%BA%D0%B5%D1%80%D0%BE%D1%81%D0%B8%D0%BD%D0%B0-%D0%BA%D0%B0%D1%80%D0%B0%D0%BD%D0%B4%D0%B0%D1%88%D0%BD%D1%8B%D0%B9-%D1%80%D0%B8%D1%81%D1%83%D0%BD%D0%BE%D0%BA-%D0%B8%D0%B7%D0%BE%D0%BB%D0%B8%D1%80%D0%BE%D0%B2%D0%B0%D0%BD%D0%BD%D1%8B%D0%B5-%D0%BD%D0%B0-%D0%B1%D0%B5%D0%BB%D0%BE%D0%BC-213551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048000"/>
            <a:ext cx="2133600" cy="319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31384" t="31984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8634" y="304800"/>
            <a:ext cx="33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u="sng" dirty="0" smtClean="0"/>
              <a:t> Виды ночника.</a:t>
            </a:r>
            <a:endParaRPr lang="ru-RU" sz="3600" u="sng" dirty="0"/>
          </a:p>
        </p:txBody>
      </p:sp>
      <p:pic>
        <p:nvPicPr>
          <p:cNvPr id="8194" name="Picture 2" descr="https://cs2.livemaster.ru/storage/21/9c/dcf5938824ccbee428c67dbe93x1--dlya-doma-i-interera-svetilnik-nochnik-korab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962400" cy="3174492"/>
          </a:xfrm>
          <a:prstGeom prst="rect">
            <a:avLst/>
          </a:prstGeom>
          <a:noFill/>
        </p:spPr>
      </p:pic>
      <p:pic>
        <p:nvPicPr>
          <p:cNvPr id="8196" name="Picture 4" descr="https://cdn1.ozone.ru/s3/multimedia-w/6105227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31384" t="31984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81000" y="364874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Мой ночник должен отвечать следующим требованиям: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Подходить 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интерьеру комнаты.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Использовать материалы,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которые есть дома.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инимальные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затраты на ночник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Небольшого размера.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Простой в изготовлении.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Оригинальный дизайн.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171" name="Picture 3" descr="https://sun9-44.userapi.com/c858524/v858524030/c6646/bDXOMf2jS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0"/>
            <a:ext cx="371348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31384" t="31984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6629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Для работы мне понадобится:</a:t>
            </a:r>
          </a:p>
          <a:p>
            <a:pPr lvl="0"/>
            <a:r>
              <a:rPr lang="ru-RU" sz="2800" b="1" dirty="0" smtClean="0"/>
              <a:t>Пенопласт; </a:t>
            </a:r>
          </a:p>
          <a:p>
            <a:pPr lvl="0"/>
            <a:r>
              <a:rPr lang="ru-RU" sz="2800" b="1" dirty="0" smtClean="0"/>
              <a:t>Лист фольги;</a:t>
            </a:r>
          </a:p>
          <a:p>
            <a:pPr lvl="0"/>
            <a:r>
              <a:rPr lang="ru-RU" sz="2800" b="1" dirty="0" smtClean="0"/>
              <a:t>Вязальные </a:t>
            </a:r>
            <a:r>
              <a:rPr lang="ru-RU" sz="2800" b="1" dirty="0" smtClean="0"/>
              <a:t>нитки;</a:t>
            </a:r>
            <a:endParaRPr lang="ru-RU" sz="2800" b="1" dirty="0" smtClean="0"/>
          </a:p>
          <a:p>
            <a:pPr lvl="0"/>
            <a:r>
              <a:rPr lang="ru-RU" sz="2800" b="1" dirty="0" smtClean="0"/>
              <a:t>К</a:t>
            </a:r>
            <a:r>
              <a:rPr lang="ru-RU" sz="2800" b="1" dirty="0" smtClean="0"/>
              <a:t>лей </a:t>
            </a:r>
            <a:r>
              <a:rPr lang="ru-RU" sz="2800" b="1" dirty="0" smtClean="0"/>
              <a:t>ПВА;</a:t>
            </a:r>
          </a:p>
          <a:p>
            <a:pPr lvl="0"/>
            <a:r>
              <a:rPr lang="ru-RU" sz="2800" b="1" dirty="0" smtClean="0"/>
              <a:t>Воздушный шар;</a:t>
            </a:r>
          </a:p>
          <a:p>
            <a:pPr lvl="0"/>
            <a:r>
              <a:rPr lang="ru-RU" sz="2800" b="1" dirty="0" smtClean="0"/>
              <a:t>Ножницы;</a:t>
            </a:r>
          </a:p>
          <a:p>
            <a:pPr lvl="0"/>
            <a:r>
              <a:rPr lang="ru-RU" sz="2800" b="1" dirty="0" smtClean="0"/>
              <a:t>Светодиодная </a:t>
            </a:r>
            <a:r>
              <a:rPr lang="ru-RU" sz="2800" b="1" dirty="0" smtClean="0"/>
              <a:t>гирлянда;</a:t>
            </a:r>
            <a:endParaRPr lang="ru-RU" sz="2800" b="1" dirty="0" smtClean="0"/>
          </a:p>
          <a:p>
            <a:pPr lvl="0"/>
            <a:r>
              <a:rPr lang="ru-RU" sz="2800" b="1" dirty="0" smtClean="0"/>
              <a:t>Цветной картон и бумага; </a:t>
            </a:r>
          </a:p>
          <a:p>
            <a:pPr lvl="0"/>
            <a:r>
              <a:rPr lang="ru-RU" sz="2800" b="1" dirty="0" smtClean="0"/>
              <a:t>Проволока;</a:t>
            </a:r>
          </a:p>
          <a:p>
            <a:pPr lvl="0"/>
            <a:r>
              <a:rPr lang="ru-RU" sz="2800" b="1" dirty="0" smtClean="0"/>
              <a:t>Втулка от туалетной бумаги;</a:t>
            </a:r>
          </a:p>
          <a:p>
            <a:pPr lvl="0"/>
            <a:r>
              <a:rPr lang="ru-RU" sz="2800" b="1" dirty="0" smtClean="0"/>
              <a:t>Краски и кисть для рисования;</a:t>
            </a:r>
          </a:p>
          <a:p>
            <a:pPr lvl="0"/>
            <a:r>
              <a:rPr lang="ru-RU" sz="2800" b="1" dirty="0" smtClean="0"/>
              <a:t>Клей термопистолет</a:t>
            </a:r>
            <a:r>
              <a:rPr lang="ru-RU" sz="2800" b="1" dirty="0" smtClean="0"/>
              <a:t>.</a:t>
            </a:r>
            <a:endParaRPr lang="ru-RU" sz="2800" b="1" dirty="0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 descr="IMG_6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32004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31384" t="31984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5000" y="457200"/>
            <a:ext cx="6473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Технология изготовления ночника.</a:t>
            </a:r>
            <a:endParaRPr lang="ru-RU" sz="2800" dirty="0"/>
          </a:p>
        </p:txBody>
      </p:sp>
      <p:pic>
        <p:nvPicPr>
          <p:cNvPr id="5121" name="Picture 1" descr="D83ADA88-93DB-4B9A-88AE-AB472048AD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2667000" cy="27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ttps://avatars.mds.yandex.net/i?id=454f4f24231193faa9a7b3b0fd8cffab7ae059ff-8176266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236720"/>
            <a:ext cx="4410075" cy="2316480"/>
          </a:xfrm>
          <a:prstGeom prst="rect">
            <a:avLst/>
          </a:prstGeom>
          <a:noFill/>
        </p:spPr>
      </p:pic>
      <p:pic>
        <p:nvPicPr>
          <p:cNvPr id="6" name="Рисунок 5" descr="IMG_5520.jpg"/>
          <p:cNvPicPr>
            <a:picLocks noChangeAspect="1"/>
          </p:cNvPicPr>
          <p:nvPr/>
        </p:nvPicPr>
        <p:blipFill>
          <a:blip r:embed="rId5" cstate="print"/>
          <a:srcRect l="5921" t="2632"/>
          <a:stretch>
            <a:fillRect/>
          </a:stretch>
        </p:blipFill>
        <p:spPr>
          <a:xfrm rot="5400000">
            <a:off x="38100" y="1866900"/>
            <a:ext cx="4419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963059_50-phonoteka-org-p-fon-dlya-prezentatsii-den-kosmonavtiki-50.jpg"/>
          <p:cNvPicPr>
            <a:picLocks noChangeAspect="1" noChangeArrowheads="1"/>
          </p:cNvPicPr>
          <p:nvPr/>
        </p:nvPicPr>
        <p:blipFill>
          <a:blip r:embed="rId2" cstate="print"/>
          <a:srcRect l="31384" t="31984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1" name="Picture 1" descr="IMG_6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3352800" cy="229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IMG_6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43391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BD22F10B-EFEB-4053-AF3F-B735AE8974F0"/>
          <p:cNvPicPr>
            <a:picLocks noChangeAspect="1" noChangeArrowheads="1"/>
          </p:cNvPicPr>
          <p:nvPr/>
        </p:nvPicPr>
        <p:blipFill>
          <a:blip r:embed="rId5" cstate="print"/>
          <a:srcRect l="6326" t="22891" r="20047" b="25961"/>
          <a:stretch>
            <a:fillRect/>
          </a:stretch>
        </p:blipFill>
        <p:spPr bwMode="auto">
          <a:xfrm>
            <a:off x="457200" y="38862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9E86F942-C301-4DA5-9084-641243331804"/>
          <p:cNvPicPr>
            <a:picLocks noChangeAspect="1" noChangeArrowheads="1"/>
          </p:cNvPicPr>
          <p:nvPr/>
        </p:nvPicPr>
        <p:blipFill>
          <a:blip r:embed="rId6" cstate="print"/>
          <a:srcRect l="19716" t="25052" r="5960" b="31531"/>
          <a:stretch>
            <a:fillRect/>
          </a:stretch>
        </p:blipFill>
        <p:spPr bwMode="auto">
          <a:xfrm>
            <a:off x="3276600" y="3886200"/>
            <a:ext cx="264060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9000" y="381000"/>
            <a:ext cx="2314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Ход работы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 descr="IMG_55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886200"/>
            <a:ext cx="2419350" cy="270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348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Елхов</dc:creator>
  <cp:lastModifiedBy>Игорь Елхов</cp:lastModifiedBy>
  <cp:revision>18</cp:revision>
  <dcterms:created xsi:type="dcterms:W3CDTF">2023-02-12T19:29:39Z</dcterms:created>
  <dcterms:modified xsi:type="dcterms:W3CDTF">2023-03-01T05:40:31Z</dcterms:modified>
</cp:coreProperties>
</file>