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0" r:id="rId4"/>
    <p:sldId id="264" r:id="rId5"/>
    <p:sldId id="265" r:id="rId6"/>
    <p:sldId id="257" r:id="rId7"/>
    <p:sldId id="258" r:id="rId8"/>
    <p:sldId id="259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406039B-15A9-46EC-B9B6-81C70B1569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9B6225F-53C6-4CEA-8E13-2BDAB90B852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5907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ГБОУ «</a:t>
            </a:r>
            <a:r>
              <a:rPr lang="ru-RU" sz="1400" dirty="0" err="1" smtClean="0"/>
              <a:t>Нижнетабынская</a:t>
            </a:r>
            <a:r>
              <a:rPr lang="ru-RU" sz="1400" dirty="0" smtClean="0"/>
              <a:t> школа-интернат для детей с ограниченными возможностями здоровья» </a:t>
            </a:r>
            <a:r>
              <a:rPr lang="ru-RU" sz="1400" dirty="0" err="1" smtClean="0"/>
              <a:t>Муслюмовского</a:t>
            </a:r>
            <a:r>
              <a:rPr lang="ru-RU" sz="1400" dirty="0" smtClean="0"/>
              <a:t> муниципального района РТ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6732240" y="472514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/>
              <a:t>у</a:t>
            </a:r>
            <a:r>
              <a:rPr lang="ru-RU" dirty="0" smtClean="0"/>
              <a:t>чительница </a:t>
            </a:r>
            <a:r>
              <a:rPr lang="ru-RU" dirty="0" smtClean="0"/>
              <a:t>начальных классов </a:t>
            </a:r>
            <a:r>
              <a:rPr lang="ru-RU" dirty="0" err="1" smtClean="0"/>
              <a:t>Мингазова</a:t>
            </a:r>
            <a:r>
              <a:rPr lang="ru-RU" dirty="0" smtClean="0"/>
              <a:t> Р.М.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15716" y="2564904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Презентация на тему:</a:t>
            </a:r>
          </a:p>
          <a:p>
            <a:pPr algn="ctr"/>
            <a:r>
              <a:rPr lang="ru-RU" sz="3600" dirty="0" smtClean="0"/>
              <a:t>«</a:t>
            </a:r>
            <a:r>
              <a:rPr lang="ru-RU" sz="3600" dirty="0" smtClean="0"/>
              <a:t>Соблюдаем правила дорожного движения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56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296744" cy="2193776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Segoe Print" pitchFamily="2" charset="0"/>
              </a:rPr>
              <a:t>Соблюдай дорожное движение!</a:t>
            </a:r>
            <a:endParaRPr lang="ru-RU" sz="4400" dirty="0">
              <a:latin typeface="Segoe Print" pitchFamily="2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7526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Спасибо за внимание!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196215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32240" y="3471920"/>
            <a:ext cx="1728192" cy="3110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6632"/>
            <a:ext cx="4824536" cy="14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04448" y="6093296"/>
            <a:ext cx="45719" cy="134888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Как вести себя на дороге?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924944"/>
            <a:ext cx="360997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24747" y="3068960"/>
            <a:ext cx="4799818" cy="3125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/>
          <a:stretch/>
        </p:blipFill>
        <p:spPr>
          <a:xfrm>
            <a:off x="3419872" y="3659696"/>
            <a:ext cx="3682287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1236183"/>
            <a:ext cx="2249267" cy="1315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1558185" cy="158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9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2924944"/>
            <a:ext cx="4928592" cy="118566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Красный цвет- </a:t>
            </a:r>
            <a:r>
              <a:rPr lang="ru-RU" sz="2000" dirty="0" smtClean="0">
                <a:solidFill>
                  <a:schemeClr val="accent1"/>
                </a:solidFill>
              </a:rPr>
              <a:t>СТОЙ!</a:t>
            </a:r>
          </a:p>
          <a:p>
            <a:pPr algn="l"/>
            <a:r>
              <a:rPr lang="ru-RU" sz="2000" dirty="0" smtClean="0">
                <a:solidFill>
                  <a:schemeClr val="accent1"/>
                </a:solidFill>
              </a:rPr>
              <a:t>                                               </a:t>
            </a:r>
          </a:p>
          <a:p>
            <a:pPr algn="l"/>
            <a:r>
              <a:rPr lang="ru-RU" sz="2000" dirty="0" smtClean="0"/>
              <a:t>Жёлтый цвет- 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ПОДОЖДИ!</a:t>
            </a:r>
          </a:p>
          <a:p>
            <a:pPr algn="l"/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ru-RU" sz="2000" dirty="0" smtClean="0"/>
              <a:t>Зелёный цвет-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ИДИ!  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Посмотри на светофор!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43608" y="3590055"/>
            <a:ext cx="432048" cy="43204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3608" y="4369161"/>
            <a:ext cx="432048" cy="4320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393823"/>
            <a:ext cx="2235324" cy="4217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3800739"/>
            <a:ext cx="1440160" cy="28106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01209"/>
            <a:ext cx="2553072" cy="17424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32265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340768"/>
            <a:ext cx="45719" cy="78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503920" cy="4572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Светофор нам светит красным — </a:t>
            </a:r>
            <a:endParaRPr lang="ru-RU" dirty="0" smtClean="0"/>
          </a:p>
          <a:p>
            <a:pPr algn="ctr"/>
            <a:r>
              <a:rPr lang="ru-RU" dirty="0" smtClean="0"/>
              <a:t>Стой</a:t>
            </a:r>
            <a:r>
              <a:rPr lang="ru-RU" dirty="0"/>
              <a:t>! </a:t>
            </a:r>
            <a:r>
              <a:rPr lang="ru-RU" dirty="0" smtClean="0"/>
              <a:t>Идти </a:t>
            </a:r>
            <a:r>
              <a:rPr lang="ru-RU" dirty="0"/>
              <a:t>нельзя, опасно. </a:t>
            </a:r>
            <a:endParaRPr lang="ru-RU" dirty="0" smtClean="0"/>
          </a:p>
          <a:p>
            <a:pPr algn="ctr"/>
            <a:r>
              <a:rPr lang="ru-RU" dirty="0" smtClean="0"/>
              <a:t>Жёлтый </a:t>
            </a:r>
            <a:r>
              <a:rPr lang="ru-RU" dirty="0"/>
              <a:t>с красным вдруг зажжён — </a:t>
            </a:r>
            <a:endParaRPr lang="ru-RU" dirty="0" smtClean="0"/>
          </a:p>
          <a:p>
            <a:pPr algn="ctr"/>
            <a:r>
              <a:rPr lang="ru-RU" dirty="0" smtClean="0"/>
              <a:t>Мы </a:t>
            </a:r>
            <a:r>
              <a:rPr lang="ru-RU" dirty="0"/>
              <a:t>стоим, зелёный ждём. </a:t>
            </a:r>
            <a:endParaRPr lang="ru-RU" dirty="0" smtClean="0"/>
          </a:p>
          <a:p>
            <a:pPr algn="ctr"/>
            <a:r>
              <a:rPr lang="ru-RU" dirty="0" smtClean="0"/>
              <a:t>По </a:t>
            </a:r>
            <a:r>
              <a:rPr lang="ru-RU" dirty="0"/>
              <a:t>зелёному сигналу  </a:t>
            </a:r>
            <a:endParaRPr lang="ru-RU" dirty="0" smtClean="0"/>
          </a:p>
          <a:p>
            <a:pPr algn="ctr"/>
            <a:r>
              <a:rPr lang="ru-RU" dirty="0" smtClean="0"/>
              <a:t>сразу </a:t>
            </a:r>
            <a:r>
              <a:rPr lang="ru-RU" dirty="0"/>
              <a:t>не переходи. </a:t>
            </a:r>
            <a:endParaRPr lang="ru-RU" dirty="0" smtClean="0"/>
          </a:p>
          <a:p>
            <a:pPr algn="ctr"/>
            <a:r>
              <a:rPr lang="ru-RU" dirty="0" smtClean="0"/>
              <a:t>Головою </a:t>
            </a:r>
            <a:r>
              <a:rPr lang="ru-RU" dirty="0"/>
              <a:t>влево- вправо  </a:t>
            </a:r>
            <a:endParaRPr lang="ru-RU" dirty="0" smtClean="0"/>
          </a:p>
          <a:p>
            <a:pPr algn="ctr"/>
            <a:r>
              <a:rPr lang="ru-RU" dirty="0" smtClean="0"/>
              <a:t>перед </a:t>
            </a:r>
            <a:r>
              <a:rPr lang="ru-RU" dirty="0"/>
              <a:t>этим покрути: </a:t>
            </a:r>
            <a:endParaRPr lang="ru-RU" dirty="0" smtClean="0"/>
          </a:p>
          <a:p>
            <a:pPr algn="ctr"/>
            <a:r>
              <a:rPr lang="ru-RU" dirty="0" smtClean="0"/>
              <a:t>Убедись</a:t>
            </a:r>
            <a:r>
              <a:rPr lang="ru-RU" dirty="0"/>
              <a:t>, что слева- справа </a:t>
            </a:r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/>
              <a:t>нету мчащихся машин,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тогда иди спокойно.  </a:t>
            </a:r>
            <a:endParaRPr lang="ru-RU" dirty="0" smtClean="0"/>
          </a:p>
          <a:p>
            <a:pPr algn="ctr"/>
            <a:r>
              <a:rPr lang="ru-RU" dirty="0" smtClean="0"/>
              <a:t>Все </a:t>
            </a:r>
            <a:r>
              <a:rPr lang="ru-RU" dirty="0"/>
              <a:t>поймут: ты стал большим.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780563" y="465045"/>
            <a:ext cx="747057" cy="6840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01863" y="281981"/>
            <a:ext cx="720080" cy="684076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652120" y="476672"/>
            <a:ext cx="720080" cy="68407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780928"/>
            <a:ext cx="2019300" cy="381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369" y="2780928"/>
            <a:ext cx="208669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5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2980" y="3068960"/>
            <a:ext cx="6408712" cy="347759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Constantia" pitchFamily="18" charset="0"/>
              </a:rPr>
              <a:t>Пешеходные полоски</a:t>
            </a:r>
          </a:p>
          <a:p>
            <a:pPr algn="l"/>
            <a:r>
              <a:rPr lang="ru-RU" sz="1800" dirty="0" smtClean="0">
                <a:latin typeface="Constantia" pitchFamily="18" charset="0"/>
              </a:rPr>
              <a:t>Есть на каждом перекрёстке</a:t>
            </a:r>
          </a:p>
          <a:p>
            <a:pPr algn="l"/>
            <a:r>
              <a:rPr lang="ru-RU" sz="1800" dirty="0" smtClean="0">
                <a:latin typeface="Constantia" pitchFamily="18" charset="0"/>
              </a:rPr>
              <a:t>И они на перекрёстке</a:t>
            </a:r>
          </a:p>
          <a:p>
            <a:pPr algn="l"/>
            <a:r>
              <a:rPr lang="ru-RU" sz="1800" dirty="0" smtClean="0">
                <a:latin typeface="Constantia" pitchFamily="18" charset="0"/>
              </a:rPr>
              <a:t>Нарисованы не зря!</a:t>
            </a:r>
          </a:p>
          <a:p>
            <a:pPr algn="l"/>
            <a:r>
              <a:rPr lang="ru-RU" sz="1800" dirty="0" smtClean="0">
                <a:latin typeface="Constantia" pitchFamily="18" charset="0"/>
              </a:rPr>
              <a:t>Пешеход по ним шагает,</a:t>
            </a:r>
          </a:p>
          <a:p>
            <a:pPr algn="l"/>
            <a:r>
              <a:rPr lang="ru-RU" sz="1800" dirty="0" smtClean="0">
                <a:latin typeface="Constantia" pitchFamily="18" charset="0"/>
              </a:rPr>
              <a:t>Пешеходу помогает</a:t>
            </a:r>
          </a:p>
          <a:p>
            <a:pPr algn="l"/>
            <a:r>
              <a:rPr lang="ru-RU" sz="1800" dirty="0" smtClean="0">
                <a:latin typeface="Constantia" pitchFamily="18" charset="0"/>
              </a:rPr>
              <a:t>Полосатая лошадка-</a:t>
            </a:r>
          </a:p>
          <a:p>
            <a:pPr algn="l"/>
            <a:r>
              <a:rPr lang="ru-RU" sz="1800" dirty="0" smtClean="0">
                <a:latin typeface="Constantia" pitchFamily="18" charset="0"/>
              </a:rPr>
              <a:t>Зебра, проще говоря.</a:t>
            </a:r>
            <a:endParaRPr lang="ru-RU" sz="1800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5616" y="116632"/>
            <a:ext cx="4536504" cy="2016224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«Смотри, зебра!»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3987"/>
          <a:stretch/>
        </p:blipFill>
        <p:spPr bwMode="auto">
          <a:xfrm>
            <a:off x="4885387" y="3861048"/>
            <a:ext cx="4045226" cy="2469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852936"/>
            <a:ext cx="327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Переходи улицу только по пешеходному переходу!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44344"/>
            <a:ext cx="3185142" cy="21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 flipH="1" flipV="1">
            <a:off x="3753621" y="3527296"/>
            <a:ext cx="45719" cy="45719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Если хочешь перейти дорогу: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263691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ЗАПОМНИ!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356992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sym typeface="Wingdings"/>
              </a:rPr>
              <a:t>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Прежде чем переходить любую дорогу, остановись на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краю тротуара.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sym typeface="Wingdings"/>
              </a:rPr>
              <a:t>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Дорогу нужно переходить на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зеленый цвет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 светофора или по переходу для пешеходов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sym typeface="Wingdings"/>
              </a:rPr>
              <a:t>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Перед тем как ступить на зебру, нужно взглянуть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налево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затем —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направо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, еще раз налево и только после этого начинать идти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10574" y="2780928"/>
            <a:ext cx="1826666" cy="3810000"/>
          </a:xfrm>
          <a:prstGeom prst="rect">
            <a:avLst/>
          </a:prstGeom>
        </p:spPr>
      </p:pic>
      <p:sp>
        <p:nvSpPr>
          <p:cNvPr id="12" name="Выноска-облако 11"/>
          <p:cNvSpPr/>
          <p:nvPr/>
        </p:nvSpPr>
        <p:spPr>
          <a:xfrm>
            <a:off x="827584" y="1663174"/>
            <a:ext cx="2016224" cy="1296144"/>
          </a:xfrm>
          <a:prstGeom prst="cloud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1097025">
            <a:off x="880812" y="211119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Print" pitchFamily="2" charset="0"/>
              </a:rPr>
              <a:t>Осторожно!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08520" y="404664"/>
            <a:ext cx="7772400" cy="17526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Правила для велосипедистов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7704856" cy="96964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~</a:t>
            </a:r>
            <a:r>
              <a:rPr lang="ru-RU" dirty="0" smtClean="0"/>
              <a:t>Обязательно надевай шлем!</a:t>
            </a:r>
            <a:endParaRPr lang="en-US" dirty="0" smtClean="0"/>
          </a:p>
          <a:p>
            <a:pPr algn="l"/>
            <a:r>
              <a:rPr lang="en-US" dirty="0" smtClean="0"/>
              <a:t>~</a:t>
            </a:r>
            <a:r>
              <a:rPr lang="ru-RU" dirty="0" smtClean="0"/>
              <a:t>За руль нужно держаться обеими руками.</a:t>
            </a:r>
            <a:endParaRPr lang="en-US" dirty="0" smtClean="0"/>
          </a:p>
          <a:p>
            <a:pPr algn="l"/>
            <a:r>
              <a:rPr lang="en-US" dirty="0" smtClean="0"/>
              <a:t>~</a:t>
            </a:r>
            <a:r>
              <a:rPr lang="ru-RU" dirty="0" smtClean="0"/>
              <a:t>Езжай только по велосипедной дорожке.</a:t>
            </a:r>
            <a:endParaRPr lang="en-US" dirty="0" smtClean="0"/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4487"/>
            <a:ext cx="1996902" cy="20747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2" r="15940" b="1"/>
          <a:stretch/>
        </p:blipFill>
        <p:spPr bwMode="auto">
          <a:xfrm>
            <a:off x="5004048" y="3598733"/>
            <a:ext cx="3888432" cy="2724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598733"/>
            <a:ext cx="4896544" cy="2869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5"/>
              </a:spcBef>
              <a:spcAft>
                <a:spcPts val="0"/>
              </a:spcAft>
            </a:pPr>
            <a:r>
              <a:rPr lang="ru-RU" sz="1600" b="1" cap="all" spc="250" dirty="0">
                <a:solidFill>
                  <a:srgbClr val="646B86"/>
                </a:solidFill>
              </a:rPr>
              <a:t>~На колесах должны быть светоотражающие элементы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385"/>
              </a:spcBef>
              <a:spcAft>
                <a:spcPts val="0"/>
              </a:spcAft>
            </a:pPr>
            <a:r>
              <a:rPr lang="ru-RU" sz="1600" b="1" cap="all" spc="250" dirty="0">
                <a:solidFill>
                  <a:srgbClr val="646B86"/>
                </a:solidFill>
              </a:rPr>
              <a:t>~Запрещается перевозить пассажиров, за исключением возраста до 7 лет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spcBef>
                <a:spcPts val="385"/>
              </a:spcBef>
              <a:spcAft>
                <a:spcPts val="0"/>
              </a:spcAft>
            </a:pPr>
            <a:r>
              <a:rPr lang="ru-RU" sz="1600" b="1" cap="all" spc="250" dirty="0">
                <a:solidFill>
                  <a:srgbClr val="646B86"/>
                </a:solidFill>
              </a:rPr>
              <a:t>~Детям до 14 лет разрешается передвигаться только с родителями!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74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2780928"/>
            <a:ext cx="6480720" cy="1752600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ym typeface="Wingdings"/>
              </a:rPr>
              <a:t></a:t>
            </a:r>
            <a:r>
              <a:rPr lang="ru-RU" dirty="0" smtClean="0"/>
              <a:t>запрещена </a:t>
            </a:r>
            <a:r>
              <a:rPr lang="ru-RU" dirty="0"/>
              <a:t>езда на </a:t>
            </a:r>
            <a:r>
              <a:rPr lang="ru-RU" dirty="0" err="1"/>
              <a:t>электросамокате</a:t>
            </a:r>
            <a:r>
              <a:rPr lang="ru-RU" dirty="0"/>
              <a:t> без </a:t>
            </a:r>
            <a:r>
              <a:rPr lang="ru-RU" dirty="0" smtClean="0"/>
              <a:t>рук</a:t>
            </a:r>
            <a:r>
              <a:rPr lang="en-US" dirty="0" smtClean="0"/>
              <a:t>.</a:t>
            </a:r>
          </a:p>
          <a:p>
            <a:pPr algn="l"/>
            <a:r>
              <a:rPr lang="ru-RU" dirty="0" smtClean="0">
                <a:sym typeface="Wingdings"/>
              </a:rPr>
              <a:t></a:t>
            </a:r>
            <a:r>
              <a:rPr lang="ru-RU" dirty="0" smtClean="0"/>
              <a:t>нельзя </a:t>
            </a:r>
            <a:r>
              <a:rPr lang="ru-RU" dirty="0"/>
              <a:t>перевозить пассажиров (для одноместных устройств),</a:t>
            </a:r>
          </a:p>
          <a:p>
            <a:pPr algn="l"/>
            <a:r>
              <a:rPr lang="ru-RU" dirty="0" smtClean="0">
                <a:sym typeface="Wingdings"/>
              </a:rPr>
              <a:t></a:t>
            </a:r>
            <a:r>
              <a:rPr lang="ru-RU" dirty="0" smtClean="0"/>
              <a:t>также </a:t>
            </a:r>
            <a:r>
              <a:rPr lang="ru-RU" dirty="0"/>
              <a:t>воспрещается перевозить ребёнка в возрасте до 7 лет,</a:t>
            </a:r>
          </a:p>
          <a:p>
            <a:pPr algn="l"/>
            <a:r>
              <a:rPr lang="ru-RU" dirty="0" smtClean="0">
                <a:sym typeface="Wingdings"/>
              </a:rPr>
              <a:t></a:t>
            </a:r>
            <a:r>
              <a:rPr lang="ru-RU" dirty="0" smtClean="0"/>
              <a:t>на </a:t>
            </a:r>
            <a:r>
              <a:rPr lang="ru-RU" dirty="0"/>
              <a:t>таком </a:t>
            </a:r>
            <a:r>
              <a:rPr lang="ru-RU" dirty="0" err="1"/>
              <a:t>электросамокате</a:t>
            </a:r>
            <a:r>
              <a:rPr lang="ru-RU" dirty="0"/>
              <a:t> вы обязаны быть в шлеме, и он должен быть </a:t>
            </a:r>
            <a:r>
              <a:rPr lang="ru-RU" dirty="0" smtClean="0"/>
              <a:t>застёгнут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6694512" cy="17526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«А как же </a:t>
            </a:r>
            <a:r>
              <a:rPr lang="ru-RU" dirty="0" err="1" smtClean="0">
                <a:latin typeface="Arial Black" pitchFamily="34" charset="0"/>
              </a:rPr>
              <a:t>электросамокаты</a:t>
            </a:r>
            <a:r>
              <a:rPr lang="ru-RU" dirty="0" smtClean="0">
                <a:latin typeface="Arial Black" pitchFamily="34" charset="0"/>
              </a:rPr>
              <a:t>?»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4434"/>
            <a:ext cx="1907282" cy="2243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41983"/>
            <a:ext cx="1514475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2649"/>
            <a:ext cx="1446918" cy="18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85293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И, конечно же, не забудь про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светоотражателей</a:t>
            </a:r>
            <a:r>
              <a:rPr lang="ru-RU" sz="2000" dirty="0" smtClean="0"/>
              <a:t>!</a:t>
            </a:r>
          </a:p>
          <a:p>
            <a:pPr algn="l"/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-----------------------------------</a:t>
            </a:r>
          </a:p>
          <a:p>
            <a:pPr algn="l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Светоотражающая одежда, наклейки, значки- они должны быть у каждого человека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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Светоотражатели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16219"/>
            <a:ext cx="1628451" cy="1424895"/>
          </a:xfrm>
          <a:prstGeom prst="rect">
            <a:avLst/>
          </a:prstGeom>
        </p:spPr>
      </p:pic>
      <p:sp>
        <p:nvSpPr>
          <p:cNvPr id="5" name="5-конечная звезда 4"/>
          <p:cNvSpPr/>
          <p:nvPr/>
        </p:nvSpPr>
        <p:spPr>
          <a:xfrm>
            <a:off x="4961249" y="3212975"/>
            <a:ext cx="792088" cy="695131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5536" y="3645024"/>
            <a:ext cx="4464496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729126"/>
            <a:ext cx="1438275" cy="381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6632"/>
            <a:ext cx="1080120" cy="14401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0185">
            <a:off x="5278283" y="469746"/>
            <a:ext cx="3413552" cy="104113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696">
            <a:off x="365058" y="207006"/>
            <a:ext cx="3589346" cy="15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54557"/>
            <a:ext cx="1828767" cy="17862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147</TotalTime>
  <Words>293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Презентация PowerPoint</vt:lpstr>
      <vt:lpstr>Как вести себя на дороге?</vt:lpstr>
      <vt:lpstr>Посмотри на светофор!</vt:lpstr>
      <vt:lpstr>.</vt:lpstr>
      <vt:lpstr>«Смотри, зебра!»</vt:lpstr>
      <vt:lpstr>Если хочешь перейти дорогу:</vt:lpstr>
      <vt:lpstr>Правила для велосипедистов</vt:lpstr>
      <vt:lpstr>«А как же электросамокаты?»</vt:lpstr>
      <vt:lpstr>Светоотражатели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вести себя на дороге?</dc:title>
  <dc:creator>Ильяс</dc:creator>
  <cp:lastModifiedBy>Ильяс</cp:lastModifiedBy>
  <cp:revision>17</cp:revision>
  <dcterms:created xsi:type="dcterms:W3CDTF">2021-09-14T09:55:46Z</dcterms:created>
  <dcterms:modified xsi:type="dcterms:W3CDTF">2021-09-27T16:53:09Z</dcterms:modified>
</cp:coreProperties>
</file>