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602D-06FE-4992-802A-768EC9B00915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5891-1A4D-4003-BDC2-2B0D949198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reenparty.ru/media/uploads/%D0%B4%D0%B5%D0%BD%D1%8C_%D0%BA%D0%BE%D1%81%D0%BC%D0%BE%D0%BD%D0%B0%D0%B2%D1%82%D0%B8%D0%BA%D0%B8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(младшая группа)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Подготовила: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Кузьмичева А.А.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Казань 2021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reenparty.ru/media/uploads/%D0%B4%D0%B5%D0%BD%D1%8C_%D0%BA%D0%BE%D1%81%D0%BC%D0%BE%D0%BD%D0%B0%D0%B2%D1%82%D0%B8%D0%BA%D0%B8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</a:p>
        </p:txBody>
      </p:sp>
      <p:pic>
        <p:nvPicPr>
          <p:cNvPr id="4098" name="Picture 2" descr="https://c.wallhere.com/photos/bc/42/starry_sky_night_glitter_purple-1185729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1544"/>
            <a:ext cx="9144000" cy="7039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reenparty.ru/media/uploads/%D0%B4%D0%B5%D0%BD%D1%8C_%D0%BA%D0%BE%D1%81%D0%BC%D0%BE%D0%BD%D0%B0%D0%B2%D1%82%D0%B8%D0%BA%D0%B8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Космические корабли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Восток                                             Союз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www.fotoprizer.ru/img/3471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69948"/>
            <a:ext cx="3960440" cy="528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www.fotoprizer.ru/img/3473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9745" y="1938633"/>
            <a:ext cx="528499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reenparty.ru/media/uploads/%D0%B4%D0%B5%D0%BD%D1%8C_%D0%BA%D0%BE%D1%81%D0%BC%D0%BE%D0%BD%D0%B0%D0%B2%D1%82%D0%B8%D0%BA%D0%B8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космонавты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 и Стрелка                                      Макака Альберт 6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ww.ruspeach.com/upload/iblock/658/65855a8b554228401e4e99656c6029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513084" cy="448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avatars.mds.yandex.net/get-ynews/106605/dea7d6182a7460fb10f0ba24ffcd30af/600x450"/>
          <p:cNvPicPr>
            <a:picLocks noChangeAspect="1" noChangeArrowheads="1"/>
          </p:cNvPicPr>
          <p:nvPr/>
        </p:nvPicPr>
        <p:blipFill>
          <a:blip r:embed="rId4" cstate="print"/>
          <a:srcRect l="15120" r="4241"/>
          <a:stretch>
            <a:fillRect/>
          </a:stretch>
        </p:blipFill>
        <p:spPr bwMode="auto">
          <a:xfrm>
            <a:off x="4788024" y="2204864"/>
            <a:ext cx="4355976" cy="405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reenparty.ru/media/uploads/%D0%B4%D0%B5%D0%BD%D1%8C_%D0%BA%D0%BE%D1%81%D0%BC%D0%BE%D0%BD%D0%B0%D0%B2%D1%82%D0%B8%D0%BA%D0%B8_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космонавт</a:t>
            </a:r>
          </a:p>
          <a:p>
            <a:pPr algn="ctr"/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1961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совершил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первый полет в космос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облетел вокруг  земли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cdn01.ru/files/users/images/af/dd/afddc28b2524783c90f0dc3fef9b7530.jpg"/>
          <p:cNvPicPr>
            <a:picLocks noChangeAspect="1" noChangeArrowheads="1"/>
          </p:cNvPicPr>
          <p:nvPr/>
        </p:nvPicPr>
        <p:blipFill>
          <a:blip r:embed="rId3" cstate="print"/>
          <a:srcRect t="16834" r="52966"/>
          <a:stretch>
            <a:fillRect/>
          </a:stretch>
        </p:blipFill>
        <p:spPr bwMode="auto">
          <a:xfrm>
            <a:off x="467544" y="1556792"/>
            <a:ext cx="374848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2021-04-11T17:02:03Z</dcterms:created>
  <dcterms:modified xsi:type="dcterms:W3CDTF">2021-04-11T17:51:13Z</dcterms:modified>
</cp:coreProperties>
</file>