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3" r:id="rId8"/>
    <p:sldId id="262" r:id="rId9"/>
    <p:sldId id="261" r:id="rId10"/>
    <p:sldId id="273" r:id="rId11"/>
    <p:sldId id="269" r:id="rId12"/>
    <p:sldId id="265" r:id="rId13"/>
    <p:sldId id="266" r:id="rId14"/>
    <p:sldId id="271" r:id="rId15"/>
    <p:sldId id="272" r:id="rId16"/>
    <p:sldId id="26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1990F-E7CA-4971-BC1C-305298B73809}" v="167" dt="2022-04-08T23:51:12.056"/>
    <p1510:client id="{13905AE3-CA60-465A-B627-C4F38CA0B1D5}" v="21" dt="2022-04-08T23:38:50.902"/>
    <p1510:client id="{18C35959-CA19-49F1-836E-6044560B948D}" v="380" dt="2022-04-08T12:49:12.419"/>
    <p1510:client id="{2431BAAE-009B-4DC9-B7FA-F6C80CD6A5FE}" v="25" dt="2022-04-08T14:00:10.700"/>
    <p1510:client id="{2755BB63-C427-49E1-9632-54025562860C}" v="9" dt="2022-04-08T14:10:35.440"/>
    <p1510:client id="{41BF4757-9FEE-48BE-8CDE-4863053D29D1}" v="86" dt="2022-04-08T23:33:04.140"/>
    <p1510:client id="{441EADFB-F144-4CB3-A014-0AC6F206E650}" v="50" dt="2022-04-08T13:06:39.683"/>
    <p1510:client id="{55ECF504-B6D1-4567-B0BA-501796F4D624}" v="9" dt="2022-04-08T14:02:08.043"/>
    <p1510:client id="{7AEFACA7-1254-4112-BEC0-7A469E7F4D6A}" v="64" dt="2022-04-08T13:57:22.026"/>
    <p1510:client id="{8E0C1331-923D-4EDE-98DA-B1182815BA2C}" v="104" dt="2022-04-08T12:59:35.427"/>
    <p1510:client id="{8F759AB3-A0BE-4995-8A7D-C5A02DB97F95}" v="843" dt="2022-04-08T11:51:17.217"/>
    <p1510:client id="{9054D979-D234-43D4-ACB9-C428B942B3F2}" v="388" dt="2022-04-08T12:19:33.627"/>
    <p1510:client id="{A9CAC318-ED9B-4E66-BFE7-4BDDB32320AD}" v="203" dt="2022-04-09T15:22:30.923"/>
    <p1510:client id="{BAABE3E0-D6CA-49EA-A4B8-494ED30B814E}" v="34" dt="2022-04-08T13:03:28.765"/>
    <p1510:client id="{C61D455D-74F1-4223-ABF7-922607C524CF}" v="90" dt="2022-04-08T13:52:03.617"/>
    <p1510:client id="{E84356F6-2EFC-4F1E-A01D-D61280A14CE8}" v="285" dt="2022-04-08T13:32:30.488"/>
    <p1510:client id="{FDFE576B-7740-4879-8253-D49839C84F32}" v="79" dt="2022-04-08T13:40:24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9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99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5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34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6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3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0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4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4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8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9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7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4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7850" y="3810928"/>
            <a:ext cx="9144000" cy="1898770"/>
          </a:xfrm>
        </p:spPr>
        <p:txBody>
          <a:bodyPr/>
          <a:lstStyle/>
          <a:p>
            <a:pPr algn="ctr"/>
            <a:r>
              <a:rPr lang="ru-RU">
                <a:ea typeface="Calibri Light"/>
                <a:cs typeface="Calibri Light"/>
              </a:rPr>
              <a:t>Загадочный мир космоса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1584" y="5715510"/>
            <a:ext cx="2444151" cy="95127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 err="1">
                <a:ea typeface="Calibri"/>
                <a:cs typeface="Calibri"/>
              </a:rPr>
              <a:t>Галиева</a:t>
            </a:r>
            <a:r>
              <a:rPr lang="ru-RU" dirty="0">
                <a:ea typeface="Calibri"/>
                <a:cs typeface="Calibri"/>
              </a:rPr>
              <a:t> М.Г.-воспитатель первой категории</a:t>
            </a:r>
            <a:endParaRPr lang="ru-RU" dirty="0"/>
          </a:p>
        </p:txBody>
      </p:sp>
      <p:pic>
        <p:nvPicPr>
          <p:cNvPr id="5" name="Рисунок 5" descr="Изображение выглядит как текст, дисковый тормоз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D0407FB5-F286-09B9-CCFD-4D955C7C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325288"/>
            <a:ext cx="3188182" cy="3202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E770D8-9F40-0A4D-63BA-BBE140091E00}"/>
              </a:ext>
            </a:extLst>
          </p:cNvPr>
          <p:cNvSpPr txBox="1"/>
          <p:nvPr/>
        </p:nvSpPr>
        <p:spPr>
          <a:xfrm>
            <a:off x="3229155" y="324929"/>
            <a:ext cx="6581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ГБОУ "</a:t>
            </a:r>
            <a:r>
              <a:rPr lang="ru-RU" dirty="0" err="1"/>
              <a:t>Новокинерская</a:t>
            </a:r>
            <a:r>
              <a:rPr lang="ru-RU" dirty="0"/>
              <a:t> школ-интернат для детей с ОВЗ"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5696CF-7E8F-415E-5399-0442D5D23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26" y="373512"/>
            <a:ext cx="5785449" cy="61053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/>
              <a:buChar char="Ø"/>
            </a:pPr>
            <a:r>
              <a:rPr lang="ru-RU" sz="2500" dirty="0">
                <a:latin typeface="Calibri Light"/>
                <a:cs typeface="Calibri Light"/>
              </a:rPr>
              <a:t>Вселенная - это пространство, которое заполняют планеты, звезды, галактики, черные дыры и т.д. Вселенная не имеет ни начала, ни конца. </a:t>
            </a:r>
            <a:endParaRPr lang="ru-RU" sz="2500" dirty="0">
              <a:latin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r>
              <a:rPr lang="ru-RU" sz="2500" dirty="0">
                <a:latin typeface="Calibri Light"/>
                <a:cs typeface="Calibri Light"/>
              </a:rPr>
              <a:t>Галактика - скопление звезд. Также галактики содержат туманности, облака пыли и газа. Есть маленькие и огромные галактики.</a:t>
            </a:r>
            <a:endParaRPr lang="ru-RU" sz="2500" dirty="0">
              <a:latin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r>
              <a:rPr lang="ru-RU" sz="2500" dirty="0">
                <a:latin typeface="Calibri Light"/>
                <a:cs typeface="Calibri Light"/>
              </a:rPr>
              <a:t>Звезда - это огромный газовый шар, который светит потому, что выделяет много энергии.</a:t>
            </a:r>
            <a:endParaRPr lang="ru-RU" sz="2500" dirty="0">
              <a:latin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r>
              <a:rPr lang="ru-RU" sz="2500" dirty="0">
                <a:latin typeface="Calibri Light"/>
                <a:cs typeface="Calibri Light"/>
              </a:rPr>
              <a:t>Туманности - космические пылевые облака.</a:t>
            </a:r>
            <a:endParaRPr lang="ru-RU" sz="2500" dirty="0">
              <a:latin typeface="Calibri" panose="020F0502020204030204"/>
              <a:cs typeface="Calibri" panose="020F0502020204030204"/>
            </a:endParaRPr>
          </a:p>
          <a:p>
            <a:pPr>
              <a:buFont typeface="Wingdings"/>
              <a:buChar char="Ø"/>
            </a:pPr>
            <a:r>
              <a:rPr lang="ru-RU" sz="2500" dirty="0">
                <a:latin typeface="Calibri Light"/>
                <a:cs typeface="Calibri Light"/>
              </a:rPr>
              <a:t>Созвездия - группы звезд.</a:t>
            </a:r>
            <a:br>
              <a:rPr lang="ru-RU" sz="2500" dirty="0">
                <a:latin typeface="Calibri Light"/>
                <a:cs typeface="Calibri Light"/>
              </a:rPr>
            </a:br>
            <a:endParaRPr lang="ru-RU" sz="2500">
              <a:ea typeface="+mn-lt"/>
              <a:cs typeface="+mn-lt"/>
            </a:endParaRPr>
          </a:p>
        </p:txBody>
      </p:sp>
      <p:pic>
        <p:nvPicPr>
          <p:cNvPr id="2" name="Рисунок 3" descr="Изображение выглядит как звезда, наружный объект, легкий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3879ADEB-CF90-B86D-7089-D78001EE1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97" y="1517208"/>
            <a:ext cx="5690557" cy="40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1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D3692-1D58-3BD7-33DF-6FEBA72E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64" y="293238"/>
            <a:ext cx="10515600" cy="980507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cs typeface="Calibri Light"/>
              </a:rPr>
              <a:t>Земля находится в галактике под названием Млечный путь.</a:t>
            </a:r>
            <a:endParaRPr lang="ru-RU"/>
          </a:p>
        </p:txBody>
      </p:sp>
      <p:pic>
        <p:nvPicPr>
          <p:cNvPr id="4" name="Рисунок 4" descr="Изображение выглядит как внешний, гора, ночь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847C497D-9AAD-F850-420C-2F717DFB1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368" y="1523700"/>
            <a:ext cx="7849828" cy="5228356"/>
          </a:xfrm>
        </p:spPr>
      </p:pic>
    </p:spTree>
    <p:extLst>
      <p:ext uri="{BB962C8B-B14F-4D97-AF65-F5344CB8AC3E}">
        <p14:creationId xmlns:p14="http://schemas.microsoft.com/office/powerpoint/2010/main" val="181153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9263F-6C01-0BAB-721A-D2C7BD4D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124" y="91955"/>
            <a:ext cx="5986732" cy="836733"/>
          </a:xfrm>
        </p:spPr>
        <p:txBody>
          <a:bodyPr/>
          <a:lstStyle/>
          <a:p>
            <a:r>
              <a:rPr lang="ru-RU">
                <a:cs typeface="Calibri Light"/>
              </a:rPr>
              <a:t>Луна - спутник Земли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44D6AA-19FB-4BEC-2524-4C1FF575C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42" y="1034870"/>
            <a:ext cx="12125863" cy="2194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ru-RU">
                <a:cs typeface="Calibri"/>
              </a:rPr>
              <a:t>По составу Луна и Земля очень похожи.</a:t>
            </a:r>
            <a:endParaRPr lang="ru-RU"/>
          </a:p>
          <a:p>
            <a:pPr>
              <a:buFont typeface="Wingdings"/>
              <a:buChar char="Ø"/>
            </a:pPr>
            <a:r>
              <a:rPr lang="ru-RU">
                <a:cs typeface="Calibri"/>
              </a:rPr>
              <a:t>Атмосферы в Луне практический нет.</a:t>
            </a:r>
          </a:p>
          <a:p>
            <a:pPr>
              <a:buFont typeface="Wingdings"/>
              <a:buChar char="Ø"/>
            </a:pPr>
            <a:r>
              <a:rPr lang="ru-RU">
                <a:cs typeface="Calibri"/>
              </a:rPr>
              <a:t>Луна сам по себе не светит, только отражает солнечный свет. Уровень освещенности зависит от того, как спутник расположен по отношению к Земле и Солнцу. По мере того как Луна "растет", то есть увеличивается  видимая с Земли освещенная поверхность спутника, меняются фазы.</a:t>
            </a:r>
          </a:p>
          <a:p>
            <a:pPr>
              <a:buFont typeface="Wingdings"/>
              <a:buChar char="Ø"/>
            </a:pPr>
            <a:endParaRPr lang="ru-RU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7DD0AF8-E473-67D9-69CD-464585EA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12" y="3428012"/>
            <a:ext cx="9093680" cy="329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8E96825B-DF05-81F6-26C1-17984A84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96" y="3148640"/>
            <a:ext cx="6211022" cy="3493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9073C-6286-F878-96DE-E1F1C457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7" y="206975"/>
            <a:ext cx="11665787" cy="133994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cs typeface="Calibri Light"/>
              </a:rPr>
              <a:t>Космонавты - люди работающие на орбитальной станции и в открытом космосе, испытывающие космическую технику и проводящие научные исследования по этой теме.</a:t>
            </a:r>
            <a:br>
              <a:rPr lang="ru-RU" sz="3600" dirty="0">
                <a:cs typeface="Calibri Light"/>
              </a:rPr>
            </a:br>
            <a:r>
              <a:rPr lang="ru-RU" sz="3600" dirty="0">
                <a:ea typeface="+mj-lt"/>
                <a:cs typeface="+mj-lt"/>
              </a:rPr>
              <a:t>Каждый год в России 12 апреля празднуют День космонавтики в честь первого полёта человека в космос.</a:t>
            </a:r>
            <a:r>
              <a:rPr lang="ru-RU" dirty="0">
                <a:ea typeface="+mj-lt"/>
                <a:cs typeface="+mj-lt"/>
              </a:rPr>
              <a:t> </a:t>
            </a:r>
            <a:endParaRPr lang="ru-RU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428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C15A3-A752-4643-95FC-54A9E6F3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66" y="206974"/>
            <a:ext cx="10515600" cy="1339940"/>
          </a:xfrm>
        </p:spPr>
        <p:txBody>
          <a:bodyPr>
            <a:noAutofit/>
          </a:bodyPr>
          <a:lstStyle/>
          <a:p>
            <a:pPr algn="ctr"/>
            <a:r>
              <a:rPr lang="ru-RU" sz="3500">
                <a:cs typeface="Calibri Light"/>
              </a:rPr>
              <a:t>Гагарин Юрий Алексеевич - пилот космического корабля "Восток", летчик-космонавт СССР №1; первый космонавт планеты Земля</a:t>
            </a:r>
          </a:p>
        </p:txBody>
      </p:sp>
      <p:pic>
        <p:nvPicPr>
          <p:cNvPr id="4" name="Рисунок 4" descr="Изображение выглядит как одежда, нарядный головной убор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6BF5560E-161A-820B-9569-BF842FE0F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568" y="2415097"/>
            <a:ext cx="6164824" cy="4351338"/>
          </a:xfrm>
        </p:spPr>
      </p:pic>
      <p:pic>
        <p:nvPicPr>
          <p:cNvPr id="6" name="Рисунок 6" descr="Изображение выглядит как текст, человек, носит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4EAF726B-2F51-B6F9-669E-B726B5DD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551" y="1936774"/>
            <a:ext cx="3648973" cy="49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C21A2-EDF9-3F7B-8535-E2BB7AE3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6" y="623917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000">
                <a:ea typeface="Calibri Light"/>
                <a:cs typeface="Calibri Light"/>
              </a:rPr>
              <a:t>Терешкова Валентина Владимировна - первая женщина-космонавт мира и первая женщина, совершившая космический полет.</a:t>
            </a:r>
            <a:br>
              <a:rPr lang="ru-RU" sz="3000">
                <a:ea typeface="Calibri Light"/>
                <a:cs typeface="Calibri Light"/>
              </a:rPr>
            </a:br>
            <a:r>
              <a:rPr lang="ru-RU" sz="3000">
                <a:ea typeface="Calibri Light"/>
                <a:cs typeface="Calibri Light"/>
              </a:rPr>
              <a:t>16-19 июня 1963 года совершила космический полет в качестве пилота космического корабля "Восток-6".</a:t>
            </a:r>
          </a:p>
        </p:txBody>
      </p:sp>
      <p:pic>
        <p:nvPicPr>
          <p:cNvPr id="12" name="Рисунок 12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5EAD0A7-31A2-2C30-A1F0-34A12FCB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005" y="2443851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380677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собака&#10;&#10;Автоматически созданное описание">
            <a:extLst>
              <a:ext uri="{FF2B5EF4-FFF2-40B4-BE49-F238E27FC236}">
                <a16:creationId xmlns:a16="http://schemas.microsoft.com/office/drawing/2014/main" id="{28CE31A0-D3F5-A36A-26A4-C835A840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338" y="2155796"/>
            <a:ext cx="6498568" cy="46167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CDCB0-D22A-749D-184B-B4A5910E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49" y="308944"/>
            <a:ext cx="9404723" cy="1400530"/>
          </a:xfrm>
        </p:spPr>
        <p:txBody>
          <a:bodyPr>
            <a:noAutofit/>
          </a:bodyPr>
          <a:lstStyle/>
          <a:p>
            <a:r>
              <a:rPr lang="ru-RU" sz="3500" dirty="0">
                <a:solidFill>
                  <a:srgbClr val="FFFFFF"/>
                </a:solidFill>
                <a:ea typeface="Calibri Light"/>
                <a:cs typeface="Calibri Light"/>
              </a:rPr>
              <a:t>Белка и Стрелка - самые известные собаки, которые отправились в космос и благополучно вернулись на Землю в 1960 году.</a:t>
            </a:r>
            <a:endParaRPr lang="ru-R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0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DA6BDF7B-7D7E-88B9-804F-F9E321BDC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773" y="306056"/>
            <a:ext cx="2300378" cy="3125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E9761-A696-7090-8829-41476A408739}"/>
              </a:ext>
            </a:extLst>
          </p:cNvPr>
          <p:cNvSpPr txBox="1"/>
          <p:nvPr/>
        </p:nvSpPr>
        <p:spPr>
          <a:xfrm>
            <a:off x="209909" y="569344"/>
            <a:ext cx="323203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Планета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голубая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Любимая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родная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Она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твоя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она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моя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А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называется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...(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Земля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)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B8C8B-74A9-21AD-2A6B-98A0786019EF}"/>
              </a:ext>
            </a:extLst>
          </p:cNvPr>
          <p:cNvSpPr txBox="1"/>
          <p:nvPr/>
        </p:nvSpPr>
        <p:spPr>
          <a:xfrm>
            <a:off x="4091797" y="238664"/>
            <a:ext cx="3001992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В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космосе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сквозь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толщу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лет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Ледяной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летит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объект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Хвост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его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—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полоска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света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А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зовут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объект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… (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Комета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)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4F16E-C0BE-6CE1-F3FE-A515A1140192}"/>
              </a:ext>
            </a:extLst>
          </p:cNvPr>
          <p:cNvSpPr txBox="1"/>
          <p:nvPr/>
        </p:nvSpPr>
        <p:spPr>
          <a:xfrm>
            <a:off x="7527985" y="253041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корабле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воздушном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Космическом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послушном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Мы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обгоняя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ветер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Несемся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на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… (</a:t>
            </a:r>
            <a:r>
              <a:rPr lang="en-US" sz="20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Ракете</a:t>
            </a:r>
            <a:r>
              <a:rPr lang="en-US" sz="20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083C0-9277-D549-4A8C-3D778D71D9B8}"/>
              </a:ext>
            </a:extLst>
          </p:cNvPr>
          <p:cNvSpPr txBox="1"/>
          <p:nvPr/>
        </p:nvSpPr>
        <p:spPr>
          <a:xfrm>
            <a:off x="4019910" y="4853796"/>
            <a:ext cx="3922142" cy="1862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Самый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первый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в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Космосе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Летел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с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огромной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скоростью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Отважный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русский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парень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Наш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космонавт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… (</a:t>
            </a:r>
            <a:r>
              <a:rPr lang="en-US" sz="23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Гагарин</a:t>
            </a:r>
            <a:r>
              <a:rPr lang="en-US" sz="23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)</a:t>
            </a:r>
            <a:endParaRPr lang="en-US" sz="2300" dirty="0">
              <a:solidFill>
                <a:srgbClr val="FFFFFF"/>
              </a:solidFill>
            </a:endParaRPr>
          </a:p>
        </p:txBody>
      </p:sp>
      <p:pic>
        <p:nvPicPr>
          <p:cNvPr id="8" name="Рисунок 8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E197B7E-69B5-DB90-0FFF-47ED2E15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70" y="2520351"/>
            <a:ext cx="3441940" cy="3470695"/>
          </a:xfrm>
          <a:prstGeom prst="rect">
            <a:avLst/>
          </a:prstGeom>
        </p:spPr>
      </p:pic>
      <p:pic>
        <p:nvPicPr>
          <p:cNvPr id="9" name="Рисунок 9" descr="Изображение выглядит как звезда, легкий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55E29D37-5933-2A3A-67E9-4133FDB00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457" y="2516398"/>
            <a:ext cx="3734519" cy="2199018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32C36A9E-1DCB-77FB-2005-7CA88B140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796" y="3999245"/>
            <a:ext cx="3332671" cy="26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2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254449-9BD2-CB33-EC80-622588D1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577" y="330379"/>
            <a:ext cx="9466053" cy="828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>
                <a:ea typeface="Calibri"/>
                <a:cs typeface="Calibri"/>
              </a:rPr>
              <a:t>Космос - это пространство, окружающее нашу планету, бесконечное, в котором движутся звезды, планеты, летают кометы.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A1C5474-1500-26E0-5666-ED7C82BB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04" y="1099868"/>
            <a:ext cx="8252603" cy="55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6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04DB1-5410-AFDC-2CC8-EA90CD37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4" y="235729"/>
            <a:ext cx="11076316" cy="69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>
                <a:ea typeface="Calibri Light"/>
                <a:cs typeface="Calibri Light"/>
              </a:rPr>
              <a:t>Солнечная система и из чего она состоит?</a:t>
            </a:r>
            <a:endParaRPr lang="ru-RU" sz="320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443931-97D4-EC2B-2DF5-24651F15A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121135"/>
            <a:ext cx="11522014" cy="12170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ru-RU">
                <a:ea typeface="Calibri" panose="020F0502020204030204"/>
                <a:cs typeface="Calibri" panose="020F0502020204030204"/>
              </a:rPr>
              <a:t>Солнечная система включает в себя все космические объекты, которые вращаются вокруг Солнца: планеты и их спутники, астероиды, кометы, метеориты и космическую пыль.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DFDAD04F-96FA-393F-8784-CC4CC3BD5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66" y="2231547"/>
            <a:ext cx="8948468" cy="44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1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44FD1B8-1A82-3D6A-71AB-F19AF833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54" y="2475872"/>
            <a:ext cx="5908377" cy="427852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087DF68-98C0-54B7-ED18-B3694E6ED968}"/>
              </a:ext>
            </a:extLst>
          </p:cNvPr>
          <p:cNvSpPr/>
          <p:nvPr/>
        </p:nvSpPr>
        <p:spPr>
          <a:xfrm>
            <a:off x="4589253" y="240101"/>
            <a:ext cx="3450564" cy="531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ea typeface="+mn-lt"/>
                <a:cs typeface="+mn-lt"/>
              </a:rPr>
              <a:t>Планеты солнечной системы</a:t>
            </a:r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0C1B752-286A-A23C-D8C6-FF45AA253DC0}"/>
              </a:ext>
            </a:extLst>
          </p:cNvPr>
          <p:cNvSpPr/>
          <p:nvPr/>
        </p:nvSpPr>
        <p:spPr>
          <a:xfrm>
            <a:off x="1798249" y="1733551"/>
            <a:ext cx="3450563" cy="646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>
              <a:ea typeface="Calibri"/>
              <a:cs typeface="Calibri"/>
            </a:endParaRPr>
          </a:p>
          <a:p>
            <a:pPr algn="ctr"/>
            <a:r>
              <a:rPr lang="ru-RU">
                <a:ea typeface="Calibri"/>
                <a:cs typeface="Calibri"/>
              </a:rPr>
              <a:t>Планеты земного типа (Меркурий, Венера, Марс)</a:t>
            </a:r>
            <a:endParaRPr lang="ru-RU">
              <a:ea typeface="+mn-lt"/>
              <a:cs typeface="+mn-lt"/>
            </a:endParaRPr>
          </a:p>
          <a:p>
            <a:pPr algn="ctr"/>
            <a:endParaRPr lang="ru-RU">
              <a:ea typeface="Calibri"/>
              <a:cs typeface="Calibri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B5EF472-820C-4A05-18A3-19325B58D614}"/>
              </a:ext>
            </a:extLst>
          </p:cNvPr>
          <p:cNvSpPr/>
          <p:nvPr/>
        </p:nvSpPr>
        <p:spPr>
          <a:xfrm>
            <a:off x="7234687" y="1735347"/>
            <a:ext cx="3335546" cy="64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ea typeface="Calibri"/>
                <a:cs typeface="Calibri"/>
              </a:rPr>
              <a:t>Планеты-гиганты (Юпитер, Сатурн, Уран, Нептун)</a:t>
            </a:r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34B7AFB9-3CA8-3984-250B-15AC09CF2C8A}"/>
              </a:ext>
            </a:extLst>
          </p:cNvPr>
          <p:cNvSpPr/>
          <p:nvPr/>
        </p:nvSpPr>
        <p:spPr>
          <a:xfrm rot="19140000">
            <a:off x="7063855" y="755910"/>
            <a:ext cx="330681" cy="948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66100EB-703D-A505-9D02-53117B618EDB}"/>
              </a:ext>
            </a:extLst>
          </p:cNvPr>
          <p:cNvSpPr/>
          <p:nvPr/>
        </p:nvSpPr>
        <p:spPr>
          <a:xfrm rot="2520000">
            <a:off x="4851892" y="743012"/>
            <a:ext cx="373812" cy="948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9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60C22F-8045-F92F-2416-6365E6327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09" y="3513465"/>
            <a:ext cx="3482917" cy="32241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EB8B-6D1F-3C14-653D-C1312D72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11" y="235728"/>
            <a:ext cx="6317412" cy="1325563"/>
          </a:xfrm>
        </p:spPr>
        <p:txBody>
          <a:bodyPr>
            <a:noAutofit/>
          </a:bodyPr>
          <a:lstStyle/>
          <a:p>
            <a:r>
              <a:rPr lang="ru-RU" sz="3500" dirty="0">
                <a:cs typeface="Calibri Light"/>
              </a:rPr>
              <a:t>Земля - наш дом, единственная планета Солнечной системы, на которой есть жизнь. Вода и атмосфера  - причины жизни на Земле.</a:t>
            </a:r>
            <a:br>
              <a:rPr lang="ru-RU" sz="3500" dirty="0">
                <a:cs typeface="Calibri Light"/>
              </a:rPr>
            </a:br>
            <a:r>
              <a:rPr lang="ru-RU" sz="3500" dirty="0">
                <a:cs typeface="Calibri Light"/>
              </a:rPr>
              <a:t>Атмосфера - это воздушный слой, которое оберегает нас и обеспечивает необходимым для жизни воздухом. 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A1F9DA5-F5AB-A9A5-9C6B-DF3600E2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23" y="556"/>
            <a:ext cx="4209690" cy="333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7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B0E76-8996-D87F-471A-23B736D0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02" y="120710"/>
            <a:ext cx="5857337" cy="2231336"/>
          </a:xfrm>
        </p:spPr>
        <p:txBody>
          <a:bodyPr>
            <a:noAutofit/>
          </a:bodyPr>
          <a:lstStyle/>
          <a:p>
            <a:r>
              <a:rPr lang="ru-RU" sz="3600">
                <a:ea typeface="Calibri Light"/>
                <a:cs typeface="Calibri Light"/>
              </a:rPr>
              <a:t>Солнце - это одна из звезд, вокруг которого движутся планеты.</a:t>
            </a:r>
            <a:br>
              <a:rPr lang="ru-RU" sz="3600">
                <a:ea typeface="Calibri Light"/>
                <a:cs typeface="Calibri Light"/>
              </a:rPr>
            </a:br>
            <a:r>
              <a:rPr lang="ru-RU" sz="3600">
                <a:ea typeface="Calibri Light"/>
                <a:cs typeface="Calibri Light"/>
              </a:rPr>
              <a:t>Солнце - центр нашей системы. </a:t>
            </a:r>
            <a:br>
              <a:rPr lang="ru-RU" sz="3600">
                <a:ea typeface="Calibri Light"/>
                <a:cs typeface="Calibri Light"/>
              </a:rPr>
            </a:br>
            <a:r>
              <a:rPr lang="ru-RU" sz="3600">
                <a:ea typeface="Calibri Light"/>
                <a:cs typeface="Calibri Light"/>
              </a:rPr>
              <a:t>Солнце - основной источник нашей энергии.</a:t>
            </a:r>
            <a:br>
              <a:rPr lang="ru-RU" sz="3600">
                <a:ea typeface="Calibri Light"/>
                <a:cs typeface="Calibri Light"/>
              </a:rPr>
            </a:br>
            <a:r>
              <a:rPr lang="ru-RU" sz="3600">
                <a:ea typeface="Calibri Light"/>
                <a:cs typeface="Calibri Light"/>
              </a:rPr>
              <a:t>Оно определяет климат на Земле и поддерживает на ней жизнь.</a:t>
            </a:r>
            <a:br>
              <a:rPr lang="ru-RU" sz="3600">
                <a:ea typeface="Calibri Light"/>
                <a:cs typeface="Calibri Light"/>
              </a:rPr>
            </a:br>
            <a:endParaRPr lang="ru-RU" sz="3600">
              <a:ea typeface="Calibri Light"/>
              <a:cs typeface="Calibri Light"/>
            </a:endParaRPr>
          </a:p>
        </p:txBody>
      </p:sp>
      <p:pic>
        <p:nvPicPr>
          <p:cNvPr id="4" name="Рисунок 4" descr="Изображение выглядит как звезда, наружный объект, легкий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0C1D488F-675F-CCFC-5582-85CE61E15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9013" y="6631"/>
            <a:ext cx="4980087" cy="3978043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8ACD3BB-EAFD-E8EA-7C80-3484F5ADF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260" y="4061604"/>
            <a:ext cx="2620275" cy="25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C5422-8CAD-309D-468C-F3962A19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08" y="206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>
                <a:ea typeface="Calibri Light"/>
                <a:cs typeface="Calibri Light"/>
              </a:rPr>
              <a:t>Кометы - интересные и яркие объекты, входящие в состав Солнечной системы. Состоят из пыли и льда.</a:t>
            </a:r>
            <a:endParaRPr lang="ru-RU"/>
          </a:p>
        </p:txBody>
      </p:sp>
      <p:pic>
        <p:nvPicPr>
          <p:cNvPr id="4" name="Рисунок 4" descr="Изображение выглядит как природа, комета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0EFF930E-8440-7B1D-5BED-274E63393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939" y="2196412"/>
            <a:ext cx="5925028" cy="4440177"/>
          </a:xfrm>
        </p:spPr>
      </p:pic>
    </p:spTree>
    <p:extLst>
      <p:ext uri="{BB962C8B-B14F-4D97-AF65-F5344CB8AC3E}">
        <p14:creationId xmlns:p14="http://schemas.microsoft.com/office/powerpoint/2010/main" val="14316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AAECA-A680-C6AD-49C9-06FAD38F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62" y="2069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a typeface="Calibri Light"/>
                <a:cs typeface="Calibri Light"/>
              </a:rPr>
              <a:t>Астероиды - малые планеты, представляют собой каменные глыбы, которые лишены воздуха и вращаются вокруг звезды.</a:t>
            </a:r>
            <a:endParaRPr lang="ru-RU" dirty="0"/>
          </a:p>
        </p:txBody>
      </p:sp>
      <p:pic>
        <p:nvPicPr>
          <p:cNvPr id="4" name="Рисунок 4" descr="Изображение выглядит как природа, дождь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F0E1A5A5-8E2C-5411-E70A-695E26C4A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300" y="2498337"/>
            <a:ext cx="5258458" cy="4353912"/>
          </a:xfrm>
        </p:spPr>
      </p:pic>
    </p:spTree>
    <p:extLst>
      <p:ext uri="{BB962C8B-B14F-4D97-AF65-F5344CB8AC3E}">
        <p14:creationId xmlns:p14="http://schemas.microsoft.com/office/powerpoint/2010/main" val="196081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42C0A-3419-C154-1B9C-4C2EF985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" y="2069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ea typeface="Calibri Light"/>
                <a:cs typeface="Calibri Light"/>
              </a:rPr>
              <a:t>Метероиты</a:t>
            </a:r>
            <a:r>
              <a:rPr lang="ru-RU" dirty="0">
                <a:ea typeface="Calibri Light"/>
                <a:cs typeface="Calibri Light"/>
              </a:rPr>
              <a:t> - камни упавшие на Землю из космического пространства, гораздо меньше астероидов.</a:t>
            </a:r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256E4EC-6F23-7D43-3573-13D215658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27" y="2124525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25836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Ion</vt:lpstr>
      <vt:lpstr>Загадочный мир космоса</vt:lpstr>
      <vt:lpstr>Презентация PowerPoint</vt:lpstr>
      <vt:lpstr>Солнечная система и из чего она состоит?</vt:lpstr>
      <vt:lpstr>Презентация PowerPoint</vt:lpstr>
      <vt:lpstr>Земля - наш дом, единственная планета Солнечной системы, на которой есть жизнь. Вода и атмосфера  - причины жизни на Земле. Атмосфера - это воздушный слой, которое оберегает нас и обеспечивает необходимым для жизни воздухом. </vt:lpstr>
      <vt:lpstr>Солнце - это одна из звезд, вокруг которого движутся планеты. Солнце - центр нашей системы.  Солнце - основной источник нашей энергии. Оно определяет климат на Земле и поддерживает на ней жизнь. </vt:lpstr>
      <vt:lpstr>Кометы - интересные и яркие объекты, входящие в состав Солнечной системы. Состоят из пыли и льда.</vt:lpstr>
      <vt:lpstr>Астероиды - малые планеты, представляют собой каменные глыбы, которые лишены воздуха и вращаются вокруг звезды.</vt:lpstr>
      <vt:lpstr>Метероиты - камни упавшие на Землю из космического пространства, гораздо меньше астероидов.</vt:lpstr>
      <vt:lpstr>Презентация PowerPoint</vt:lpstr>
      <vt:lpstr>Земля находится в галактике под названием Млечный путь.</vt:lpstr>
      <vt:lpstr>Луна - спутник Земли</vt:lpstr>
      <vt:lpstr>Космонавты - люди работающие на орбитальной станции и в открытом космосе, испытывающие космическую технику и проводящие научные исследования по этой теме. Каждый год в России 12 апреля празднуют День космонавтики в честь первого полёта человека в космос. </vt:lpstr>
      <vt:lpstr>Гагарин Юрий Алексеевич - пилот космического корабля "Восток", летчик-космонавт СССР №1; первый космонавт планеты Земля</vt:lpstr>
      <vt:lpstr>Терешкова Валентина Владимировна - первая женщина-космонавт мира и первая женщина, совершившая космический полет. 16-19 июня 1963 года совершила космический полет в качестве пилота космического корабля "Восток-6".</vt:lpstr>
      <vt:lpstr>Белка и Стрелка - самые известные собаки, которые отправились в космос и благополучно вернулись на Землю в 1960 году.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revision>259</cp:revision>
  <dcterms:created xsi:type="dcterms:W3CDTF">2022-04-08T10:56:41Z</dcterms:created>
  <dcterms:modified xsi:type="dcterms:W3CDTF">2022-04-09T15:22:40Z</dcterms:modified>
</cp:coreProperties>
</file>