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64" r:id="rId6"/>
    <p:sldId id="259" r:id="rId7"/>
    <p:sldId id="261" r:id="rId8"/>
    <p:sldId id="272" r:id="rId9"/>
    <p:sldId id="269" r:id="rId10"/>
    <p:sldId id="263" r:id="rId11"/>
    <p:sldId id="262" r:id="rId12"/>
    <p:sldId id="260" r:id="rId13"/>
    <p:sldId id="265" r:id="rId14"/>
    <p:sldId id="266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1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D1E1C-B6B0-48C4-8ADF-62E332014AF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9E245-1B4A-4FCA-8E5E-8BBE9B57562B}">
      <dgm:prSet phldrT="[Текст]"/>
      <dgm:spPr/>
      <dgm:t>
        <a:bodyPr/>
        <a:lstStyle/>
        <a:p>
          <a:r>
            <a:rPr lang="ru-RU" dirty="0" err="1"/>
            <a:t>Ишмурзина</a:t>
          </a:r>
          <a:r>
            <a:rPr lang="ru-RU" dirty="0"/>
            <a:t> </a:t>
          </a:r>
          <a:r>
            <a:rPr lang="ru-RU" dirty="0" err="1"/>
            <a:t>Магиря</a:t>
          </a:r>
          <a:r>
            <a:rPr lang="ru-RU" dirty="0"/>
            <a:t> </a:t>
          </a:r>
          <a:r>
            <a:rPr lang="ru-RU" dirty="0" err="1"/>
            <a:t>Имамовна</a:t>
          </a:r>
          <a:endParaRPr lang="ru-RU" dirty="0"/>
        </a:p>
      </dgm:t>
    </dgm:pt>
    <dgm:pt modelId="{8AB887DC-910A-4901-8A7A-24C4CC1B902F}" type="parTrans" cxnId="{FC2582E6-DD17-489D-A28D-9593E66B0C00}">
      <dgm:prSet/>
      <dgm:spPr/>
      <dgm:t>
        <a:bodyPr/>
        <a:lstStyle/>
        <a:p>
          <a:endParaRPr lang="ru-RU"/>
        </a:p>
      </dgm:t>
    </dgm:pt>
    <dgm:pt modelId="{8089818D-5E53-406A-96FC-ECE352D7D124}" type="sibTrans" cxnId="{FC2582E6-DD17-489D-A28D-9593E66B0C00}">
      <dgm:prSet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E211B592-9A5E-47E1-81BA-AD496C1E3CD3}" type="pres">
      <dgm:prSet presAssocID="{468D1E1C-B6B0-48C4-8ADF-62E332014AF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4E41DAA-AC47-48E3-A3B4-0108AF1EA856}" type="pres">
      <dgm:prSet presAssocID="{468D1E1C-B6B0-48C4-8ADF-62E332014AFE}" presName="Name1" presStyleCnt="0"/>
      <dgm:spPr/>
    </dgm:pt>
    <dgm:pt modelId="{FC39D044-27ED-4283-819D-55DCCEE70896}" type="pres">
      <dgm:prSet presAssocID="{8089818D-5E53-406A-96FC-ECE352D7D124}" presName="picture_1" presStyleCnt="0"/>
      <dgm:spPr/>
    </dgm:pt>
    <dgm:pt modelId="{2C4229C1-9689-4B06-B7B4-3D76C17BCCDB}" type="pres">
      <dgm:prSet presAssocID="{8089818D-5E53-406A-96FC-ECE352D7D124}" presName="pictureRepeatNode" presStyleLbl="alignImgPlace1" presStyleIdx="0" presStyleCnt="1" custScaleX="139785" custScaleY="137269" custLinFactNeighborX="46237" custLinFactNeighborY="-12903"/>
      <dgm:spPr/>
      <dgm:t>
        <a:bodyPr/>
        <a:lstStyle/>
        <a:p>
          <a:endParaRPr lang="ru-RU"/>
        </a:p>
      </dgm:t>
    </dgm:pt>
    <dgm:pt modelId="{9B85C2B5-E5B2-46D2-B27F-9514D9F5430D}" type="pres">
      <dgm:prSet presAssocID="{7B79E245-1B4A-4FCA-8E5E-8BBE9B57562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939C3A-C864-420E-8505-71A4D84042CB}" type="presOf" srcId="{7B79E245-1B4A-4FCA-8E5E-8BBE9B57562B}" destId="{9B85C2B5-E5B2-46D2-B27F-9514D9F5430D}" srcOrd="0" destOrd="0" presId="urn:microsoft.com/office/officeart/2008/layout/CircularPictureCallout"/>
    <dgm:cxn modelId="{5E433366-B040-4928-8517-F5A1F0BC9911}" type="presOf" srcId="{468D1E1C-B6B0-48C4-8ADF-62E332014AFE}" destId="{E211B592-9A5E-47E1-81BA-AD496C1E3CD3}" srcOrd="0" destOrd="0" presId="urn:microsoft.com/office/officeart/2008/layout/CircularPictureCallout"/>
    <dgm:cxn modelId="{A3F4741E-84B2-40A7-AB37-67C175B356E8}" type="presOf" srcId="{8089818D-5E53-406A-96FC-ECE352D7D124}" destId="{2C4229C1-9689-4B06-B7B4-3D76C17BCCDB}" srcOrd="0" destOrd="0" presId="urn:microsoft.com/office/officeart/2008/layout/CircularPictureCallout"/>
    <dgm:cxn modelId="{FC2582E6-DD17-489D-A28D-9593E66B0C00}" srcId="{468D1E1C-B6B0-48C4-8ADF-62E332014AFE}" destId="{7B79E245-1B4A-4FCA-8E5E-8BBE9B57562B}" srcOrd="0" destOrd="0" parTransId="{8AB887DC-910A-4901-8A7A-24C4CC1B902F}" sibTransId="{8089818D-5E53-406A-96FC-ECE352D7D124}"/>
    <dgm:cxn modelId="{67658708-95DF-4C75-95D4-53578E17BE98}" type="presParOf" srcId="{E211B592-9A5E-47E1-81BA-AD496C1E3CD3}" destId="{74E41DAA-AC47-48E3-A3B4-0108AF1EA856}" srcOrd="0" destOrd="0" presId="urn:microsoft.com/office/officeart/2008/layout/CircularPictureCallout"/>
    <dgm:cxn modelId="{060DF476-98A2-45E1-9D26-815506775E83}" type="presParOf" srcId="{74E41DAA-AC47-48E3-A3B4-0108AF1EA856}" destId="{FC39D044-27ED-4283-819D-55DCCEE70896}" srcOrd="0" destOrd="0" presId="urn:microsoft.com/office/officeart/2008/layout/CircularPictureCallout"/>
    <dgm:cxn modelId="{719F5F24-1C48-4DDA-8244-7C4E5B9EF83E}" type="presParOf" srcId="{FC39D044-27ED-4283-819D-55DCCEE70896}" destId="{2C4229C1-9689-4B06-B7B4-3D76C17BCCDB}" srcOrd="0" destOrd="0" presId="urn:microsoft.com/office/officeart/2008/layout/CircularPictureCallout"/>
    <dgm:cxn modelId="{25DF8733-B730-4FE9-9E0E-B1A674CBB78A}" type="presParOf" srcId="{74E41DAA-AC47-48E3-A3B4-0108AF1EA856}" destId="{9B85C2B5-E5B2-46D2-B27F-9514D9F5430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229C1-9689-4B06-B7B4-3D76C17BCCDB}">
      <dsp:nvSpPr>
        <dsp:cNvPr id="0" name=""/>
        <dsp:cNvSpPr/>
      </dsp:nvSpPr>
      <dsp:spPr>
        <a:xfrm>
          <a:off x="2016221" y="228264"/>
          <a:ext cx="4680521" cy="459627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5C2B5-E5B2-46D2-B27F-9514D9F5430D}">
      <dsp:nvSpPr>
        <dsp:cNvPr id="0" name=""/>
        <dsp:cNvSpPr/>
      </dsp:nvSpPr>
      <dsp:spPr>
        <a:xfrm>
          <a:off x="2276892" y="3062242"/>
          <a:ext cx="2142957" cy="11049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/>
            <a:t>Ишмурзина</a:t>
          </a:r>
          <a:r>
            <a:rPr lang="ru-RU" sz="2600" kern="1200" dirty="0"/>
            <a:t> </a:t>
          </a:r>
          <a:r>
            <a:rPr lang="ru-RU" sz="2600" kern="1200" dirty="0" err="1"/>
            <a:t>Магиря</a:t>
          </a:r>
          <a:r>
            <a:rPr lang="ru-RU" sz="2600" kern="1200" dirty="0"/>
            <a:t> </a:t>
          </a:r>
          <a:r>
            <a:rPr lang="ru-RU" sz="2600" kern="1200" dirty="0" err="1"/>
            <a:t>Имамовна</a:t>
          </a:r>
          <a:endParaRPr lang="ru-RU" sz="2600" kern="1200" dirty="0"/>
        </a:p>
      </dsp:txBody>
      <dsp:txXfrm>
        <a:off x="2276892" y="3062242"/>
        <a:ext cx="2142957" cy="1104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8E49C-49B7-41DA-AA73-533BB0CB0DA9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D0FED-49EF-47E1-B7B1-337AE09AD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8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D0FED-49EF-47E1-B7B1-337AE09AD4C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74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5904656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645024"/>
            <a:ext cx="48245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D8D-5AAC-40C1-8EA4-4732F5CBE89A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EAD-57E5-457D-9CBD-E431A9F0E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D8D-5AAC-40C1-8EA4-4732F5CBE89A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EAD-57E5-457D-9CBD-E431A9F0E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D8D-5AAC-40C1-8EA4-4732F5CBE89A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EAD-57E5-457D-9CBD-E431A9F0E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112568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D8D-5AAC-40C1-8EA4-4732F5CBE89A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EAD-57E5-457D-9CBD-E431A9F0E76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42" name="Picture 2" descr="https://naklejki-na-avto.ru/images/product/l/4894317a0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61072">
            <a:off x="6814171" y="229576"/>
            <a:ext cx="2449435" cy="126777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D8D-5AAC-40C1-8EA4-4732F5CBE89A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EAD-57E5-457D-9CBD-E431A9F0E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D8D-5AAC-40C1-8EA4-4732F5CBE89A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EAD-57E5-457D-9CBD-E431A9F0E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D8D-5AAC-40C1-8EA4-4732F5CBE89A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EAD-57E5-457D-9CBD-E431A9F0E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D8D-5AAC-40C1-8EA4-4732F5CBE89A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EAD-57E5-457D-9CBD-E431A9F0E76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148" name="Picture 4" descr="https://www.mladenec-shop.ru/upload/mediafiles/2/2/a/4/8868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700" y="5057800"/>
            <a:ext cx="2700300" cy="1800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D8D-5AAC-40C1-8EA4-4732F5CBE89A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EAD-57E5-457D-9CBD-E431A9F0E76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 descr="http://romaniasch.ucoz.ru/_nw/5/5711367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3655" y="0"/>
            <a:ext cx="2040345" cy="14401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D8D-5AAC-40C1-8EA4-4732F5CBE89A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EAD-57E5-457D-9CBD-E431A9F0E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D8D-5AAC-40C1-8EA4-4732F5CBE89A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EAD-57E5-457D-9CBD-E431A9F0E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EDD8D-5AAC-40C1-8EA4-4732F5CBE89A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EAD-57E5-457D-9CBD-E431A9F0E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hoto73395546_457245886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vk.com/photo168027391_45723920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hyperlink" Target="https://vk.com/photo168027391_45723921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vk.com/photo168027391_457239209" TargetMode="External"/><Relationship Id="rId7" Type="http://schemas.openxmlformats.org/officeDocument/2006/relationships/hyperlink" Target="https://vk.com/photo168027391_45723921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https://vk.com/photo168027391_457239214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645024"/>
            <a:ext cx="8856984" cy="1296144"/>
          </a:xfrm>
        </p:spPr>
        <p:txBody>
          <a:bodyPr>
            <a:noAutofit/>
          </a:bodyPr>
          <a:lstStyle/>
          <a:p>
            <a:r>
              <a:rPr lang="tt-RU" sz="8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tt-RU" sz="8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tt-RU" sz="8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ru-RU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 дорогам войны и тыла шли мои земляки»</a:t>
            </a:r>
            <a:r>
              <a:rPr lang="ru-RU" sz="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7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7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7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7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F0AE60DB-1FDE-445C-BE0F-B91F40E57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9694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«И тыл был фронтом…»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CD8B85-EF1A-41AC-9C82-CA2A1BBE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НУРГАТИНА ФАУЗИЯ ХАЗИЕВНА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C5B798B-6965-4133-B6B9-03AB0AD5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648072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Война... Она проникла в судьбу многих младенцев, разбила их надежды и мечты, лишила их счастья детства. У них почти не было детства, потому что они дети военного времени. С каждым днем становится все меньше и меньше поколений, несущих на своих плечах тяжесть тех лет. В связи с этим мы побывали в гостях у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Фаузии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ургатиной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до последних дней войны вместе со взрослыми боролась в тылу за победу.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Фаузия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родилась осенью 1931 года в селе Подлесная Шентала. День начала войны она вспоминает и по сей день. В день начала войны они вместе с матерью рано утром отправились в лес за ягодами. А когда они возвращались уже всех мужчин деревни отправили на войну. Сразу после начала войны десятилетнюю маленькую девочку поставили помощницей в столовую к матери. Тяжело бывает маленькой девочке здесь. "Как мои руки выдержали, как выдержали?” А позже ее отправили вырубать лес в деревню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Турнаязы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Одного лесного сторожа пускают в квартиру. Они преодолевают пять километров и вместе со взрослыми вырубают лес. Есть ничего, голодные дети ели траву, но страну  они не подводят. Несмотря на то, что ряды потомков, пострадавших в годы войны, редеют, торопимся побеседовать с живыми, записать их воспоминания. Пример тому-наше путешествие к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Фаузии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E2F3B6-E4E6-46FE-B751-04F52D3EC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510716"/>
            <a:ext cx="2424093" cy="234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793E3140-24A7-41C9-8387-8E30DB59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74" y="4132124"/>
            <a:ext cx="2465606" cy="234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01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9029B3-B983-49DF-A7CB-4E704B47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175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Шайхутдинова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Мунзия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t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Валиахметовна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4E9257-3A12-47CB-B360-C4BC33241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600" y="1435100"/>
            <a:ext cx="4906888" cy="4691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Войну встретила 15- летней девчонкой . Лето</a:t>
            </a:r>
            <a:r>
              <a:rPr lang="tt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работала в полеводческой бригаде на сенокосе. Осенью жали серпами рожь, молотили деревянными молотилками пшеницу.  Трудно было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 страшно, и тяжело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Зимой дорогу от снега расчищали. Дрова в лесу собирали, тащили вязанки на себе! Летом работали в поле,  колоски собирали . Себе же на хлеб колоски только рано утром успевали собирать. Бывало, встанешь на рассвете, да бежишь в поле, горсть колосков нарвешь и несешь домой. А когда зерна не хватало, пекли булки из цветков липы. Летом питались травой, варили похлебку из крапивы. Зимой же основной едой служила свекла.  </a:t>
            </a:r>
            <a:r>
              <a:rPr lang="tt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аботала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лесу на заготовке дров.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67DE0D-BB00-4A46-A90E-28BBE5A92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4B2632D-E01F-472D-BED3-B67B2513255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5"/>
            <a:ext cx="3600400" cy="492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32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655" y="404663"/>
            <a:ext cx="7922955" cy="826486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 тылу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45CE83-4A26-4CDA-A1F3-603C3F39D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6409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Усманова Камиля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Харисовна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13F83D6-CC55-49F2-BB17-E9802130C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310779"/>
            <a:ext cx="4041775" cy="1088428"/>
          </a:xfrm>
        </p:spPr>
        <p:txBody>
          <a:bodyPr>
            <a:no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Ахмадиева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Сахия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7DD6BC7B-11AD-4189-BFA6-1D3859DF1DA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2"/>
            <a:ext cx="3528392" cy="356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>
            <a:hlinkClick r:id="rId3"/>
            <a:extLst>
              <a:ext uri="{FF2B5EF4-FFF2-40B4-BE49-F238E27FC236}">
                <a16:creationId xmlns:a16="http://schemas.microsoft.com/office/drawing/2014/main" xmlns="" id="{5FAF93CD-70A9-4972-B9E7-E2A228A82B46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64903"/>
            <a:ext cx="3528393" cy="356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76C1A48-DDEC-4C14-9D1F-1B30336DD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108854"/>
            <a:ext cx="2161258" cy="145571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D5172D3-D8F1-4457-A7CF-1EA8C1CA2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93230"/>
            <a:ext cx="1503858" cy="97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60A7ACA4-AD60-4F56-BF8C-C3EC494D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Ахметзянова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Сагадат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Мугаллимовна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hlinkClick r:id="rId2"/>
            <a:extLst>
              <a:ext uri="{FF2B5EF4-FFF2-40B4-BE49-F238E27FC236}">
                <a16:creationId xmlns:a16="http://schemas.microsoft.com/office/drawing/2014/main" xmlns="" id="{7E28EA99-5ED4-4026-B9FA-867343397A4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7" y="2852936"/>
            <a:ext cx="4038600" cy="346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hlinkClick r:id="rId4"/>
            <a:extLst>
              <a:ext uri="{FF2B5EF4-FFF2-40B4-BE49-F238E27FC236}">
                <a16:creationId xmlns:a16="http://schemas.microsoft.com/office/drawing/2014/main" xmlns="" id="{688959D2-2BA7-4F63-B505-5FF9B90D8E7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844824"/>
            <a:ext cx="402904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A4449154-4951-4E6D-B63D-EE9553013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316288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1939 года по июнь 1941 года работала фельдшером в Горской больнице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Билярского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райздрава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начала войны в июле 1941 года была призвана в Рабоче-Крестьянскую Красную Армию. Воинское звание-старший лейтенант. Служила в 84-м полку бригады.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E38A0E-7437-4061-BCDF-7063BD80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Валиева Хурия </a:t>
            </a:r>
            <a:r>
              <a:rPr lang="ru-RU" dirty="0" err="1"/>
              <a:t>Захитовна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1EF6DDA-4E78-4389-A262-9CA247A6A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Ей пришлось учиться всего четыре класса, так как началась война. Отец ушел на войну и вскоре умер. Все дела осталась за младшей дочерью. Она вместе с взрослыми женщинами пошла рубить лес. Даже в суровые морозные зимы и весной ей приходилось ходить на работу в лаптях не один день.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7CE529B-41A0-4113-BF4A-296BF9B2E59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1"/>
            <a:ext cx="3816423" cy="434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B6EEB1B-E9DB-4594-8AB3-A4559FEA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44" y="5184174"/>
            <a:ext cx="2339412" cy="16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5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72125F7-5C4D-401D-85D5-FF0F73C7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войны. Все они были родными для фронта. Они верили в победу и, как могли, приближали ее. Родина, теряя в смертельной схватке с врагом их отцов, верила в светлое будущее, счастливое будущее  своего юного поколения.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687A352-C405-4119-9D58-5B2FB21C7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2280">
            <a:off x="505391" y="3821527"/>
            <a:ext cx="3017576" cy="219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A29058F9-8F16-4478-8B22-0D5C36C9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4288">
            <a:off x="3946993" y="4028154"/>
            <a:ext cx="3312368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7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076179-739E-4FC7-A14D-72B6D2E572C2}"/>
              </a:ext>
            </a:extLst>
          </p:cNvPr>
          <p:cNvSpPr txBox="1"/>
          <p:nvPr/>
        </p:nvSpPr>
        <p:spPr>
          <a:xfrm rot="20975548">
            <a:off x="314123" y="1587221"/>
            <a:ext cx="7677772" cy="3249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благодарна тем детям и ветеранам, которые даровали нам свободу и, чтобы мы не осознали таких ужасных дней, моментов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завершение своей работы мне хочется сказать, что все погибшие должны жить в нашей памяти. Память – наша история. Стерев прошлое - мы стираем будущее. Великая Отечественная война не должна быть забыта не только для того, чтобы не случилось более страшного, но и чтобы люди помнили, что человек способен на многое, и никогда не теряли бы веру в себя…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9FEEC095-49EA-4A98-B259-B855357AA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4033263" cy="25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3237609E-8F52-4F08-8D02-5AE4065E5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6165">
            <a:off x="1934471" y="185768"/>
            <a:ext cx="2087699" cy="15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3C2238BF-0664-4ED7-9D3F-001B96F2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744">
            <a:off x="1744759" y="4944309"/>
            <a:ext cx="3056581" cy="166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93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4653136"/>
            <a:ext cx="4618856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Работу выполнила:</a:t>
            </a:r>
          </a:p>
          <a:p>
            <a:pPr marL="0" indent="0">
              <a:buNone/>
            </a:pPr>
            <a:r>
              <a:rPr lang="ru-RU" sz="1800" dirty="0" err="1" smtClean="0"/>
              <a:t>Миндубаева</a:t>
            </a:r>
            <a:r>
              <a:rPr lang="ru-RU" sz="1800" dirty="0" smtClean="0"/>
              <a:t> </a:t>
            </a:r>
            <a:r>
              <a:rPr lang="ru-RU" sz="1800" dirty="0" err="1" smtClean="0"/>
              <a:t>Эндже</a:t>
            </a:r>
            <a:r>
              <a:rPr lang="ru-RU" sz="1800" dirty="0" smtClean="0"/>
              <a:t> </a:t>
            </a:r>
            <a:r>
              <a:rPr lang="ru-RU" sz="1800" dirty="0" err="1" smtClean="0"/>
              <a:t>Кияметдиновна</a:t>
            </a:r>
            <a:endParaRPr lang="ru-RU" sz="1800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400600" cy="32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08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AA3C449E-1E68-441A-898F-28E18697B0A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" t="5428" r="4104" b="7061"/>
          <a:stretch/>
        </p:blipFill>
        <p:spPr bwMode="auto">
          <a:xfrm>
            <a:off x="1403648" y="1412776"/>
            <a:ext cx="7128792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4363E9-C9E7-485C-BBD5-9D780BCC72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9"/>
            <a:ext cx="8363272" cy="6308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1C142D-06ED-4C66-99D9-7EB14CC9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96D8ED-BEDA-406D-98FB-5BA0D7658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26733" r="9534" b="40391"/>
          <a:stretch/>
        </p:blipFill>
        <p:spPr bwMode="auto">
          <a:xfrm>
            <a:off x="647564" y="270000"/>
            <a:ext cx="7848872" cy="3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rId3"/>
            <a:extLst>
              <a:ext uri="{FF2B5EF4-FFF2-40B4-BE49-F238E27FC236}">
                <a16:creationId xmlns:a16="http://schemas.microsoft.com/office/drawing/2014/main" xmlns="" id="{3E6FB883-4265-47E4-AC2B-EBF6FFF71C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6746">
            <a:off x="667579" y="3845419"/>
            <a:ext cx="2792798" cy="2178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hlinkClick r:id="rId5"/>
            <a:extLst>
              <a:ext uri="{FF2B5EF4-FFF2-40B4-BE49-F238E27FC236}">
                <a16:creationId xmlns:a16="http://schemas.microsoft.com/office/drawing/2014/main" xmlns="" id="{24999034-F9EC-4E9E-A36A-82075AE0127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7300">
            <a:off x="3555892" y="3770107"/>
            <a:ext cx="2858786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hlinkClick r:id="rId7"/>
            <a:extLst>
              <a:ext uri="{FF2B5EF4-FFF2-40B4-BE49-F238E27FC236}">
                <a16:creationId xmlns:a16="http://schemas.microsoft.com/office/drawing/2014/main" xmlns="" id="{27716D75-E6C8-4C20-8130-5C164B828DB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5023">
            <a:off x="6628627" y="3536824"/>
            <a:ext cx="1928761" cy="1795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45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2491D4-2952-4F59-A79B-FD057F05B814}"/>
              </a:ext>
            </a:extLst>
          </p:cNvPr>
          <p:cNvSpPr txBox="1"/>
          <p:nvPr/>
        </p:nvSpPr>
        <p:spPr>
          <a:xfrm>
            <a:off x="539552" y="188639"/>
            <a:ext cx="813690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ИШМУРЗИНА МАГИРЯ</a:t>
            </a:r>
          </a:p>
          <a:p>
            <a:pPr algn="ctr"/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ИМАМОВНА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Ишмурзина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Магиря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Имамовна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узником ВОВ.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Всё началось 25 апреля 1943 года, когда уроженку Запорожья,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Магирю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забрали в 17 лет в Германию в концлагерь, работать у немцев. Детей, подростков, молодых людей насильно погрузили 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товарные вагоны, предназначенные для перевозки скота, и с территории Запорожья отправили в Германию.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Магиря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но немцы звали её Мария, проживала и работала в поселении, неподалёку от Гамбурга. Работала она на фермера, убиралась, готовила.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тех же местах оказался и Владимир (прадедушка). Оказавшись на чужбине, земляки не только встретились, но и полюбили друг друга.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Так, встречаясь с Владимиром, Мария (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Магиря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проработала в семье фермера до конца мая 1945 года, пока не родилась моя бабушка Раиса (03.06. 1945).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рождения девочки, в этот же месяц, Марию и Раису отправили домой на родину в Запорожье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05F128EC-5B86-44C0-B3DC-FF6FBE27F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420722"/>
              </p:ext>
            </p:extLst>
          </p:nvPr>
        </p:nvGraphicFramePr>
        <p:xfrm>
          <a:off x="971600" y="752474"/>
          <a:ext cx="6696743" cy="5916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89CA282-ED57-4D0E-9839-388A588C0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952328" cy="247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73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158693" cy="519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4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F12891-EB72-477A-8498-A551329A4791}"/>
              </a:ext>
            </a:extLst>
          </p:cNvPr>
          <p:cNvSpPr txBox="1"/>
          <p:nvPr/>
        </p:nvSpPr>
        <p:spPr>
          <a:xfrm>
            <a:off x="539552" y="188640"/>
            <a:ext cx="82809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Сотни тысяч детей стали бойцами Великой Отечественной  бойцами войны. Можно сказать, что на территории нашей страны действовал в годы войны самый настоящий детский фронт. Работали дети наравне с взрослыми от зари до зари: и коров доили, и сеяли, и сено косили. Собирали колоски на полях или лекарственные растения в тайге, шили одежду для фронтовиков, ходили в госпиталь, помогали медицинским работникам ухаживать за ранеными, устраивали концерты, были связными в партизанских отрядах.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E51861F-DBFF-4FBC-84AD-2A363306D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4705">
            <a:off x="525702" y="4235796"/>
            <a:ext cx="2736304" cy="23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D0D91FB4-340B-4F21-9318-1F809F0D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2090">
            <a:off x="3484039" y="4587644"/>
            <a:ext cx="2174109" cy="150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6E47E1C8-334F-4D60-A220-BE80541DC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124">
            <a:off x="5836993" y="4369177"/>
            <a:ext cx="2775163" cy="20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64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623</Words>
  <Application>Microsoft Office PowerPoint</Application>
  <PresentationFormat>Экран (4:3)</PresentationFormat>
  <Paragraphs>25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“По дорогам войны и тыла шли мои земляки»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НУРГАТИНА ФАУЗИЯ ХАЗИЕВНА</vt:lpstr>
      <vt:lpstr>Шайхутдинова  Мунзия  Валиахметовна  </vt:lpstr>
      <vt:lpstr>Дети в тылу </vt:lpstr>
      <vt:lpstr>Ахметзянова Сагадат Мугаллимовна</vt:lpstr>
      <vt:lpstr>Валиева Хурия Захитовна</vt:lpstr>
      <vt:lpstr>Дети войны. Все они были родными для фронта. Они верили в победу и, как могли, приближали ее. Родина, теряя в смертельной схватке с врагом их отцов, верила в светлое будущее, счастливое будущее  своего юного поколения.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великим днем побе</dc:title>
  <dc:creator>Домашний</dc:creator>
  <cp:lastModifiedBy>Эндже</cp:lastModifiedBy>
  <cp:revision>21</cp:revision>
  <dcterms:created xsi:type="dcterms:W3CDTF">2019-05-05T08:23:41Z</dcterms:created>
  <dcterms:modified xsi:type="dcterms:W3CDTF">2026-04-25T07:36:51Z</dcterms:modified>
</cp:coreProperties>
</file>