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68" r:id="rId13"/>
    <p:sldId id="269" r:id="rId14"/>
    <p:sldId id="267" r:id="rId15"/>
    <p:sldId id="272" r:id="rId16"/>
    <p:sldId id="274" r:id="rId17"/>
    <p:sldId id="28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F2EA4-9288-4663-9750-6B92784F437F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A801-757D-4D39-9B29-AE593B441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27584" y="548680"/>
            <a:ext cx="7848872" cy="583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item_488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88640"/>
            <a:ext cx="3178324" cy="21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83568" y="476672"/>
            <a:ext cx="8064896" cy="5904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2375609571200265874pitr_Rocket_icon.svg.h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9079782">
            <a:off x="251520" y="4701520"/>
            <a:ext cx="1872208" cy="1900864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 userDrawn="1"/>
        </p:nvSpPr>
        <p:spPr>
          <a:xfrm>
            <a:off x="467544" y="2564904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 userDrawn="1"/>
        </p:nvSpPr>
        <p:spPr>
          <a:xfrm>
            <a:off x="179512" y="134076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 userDrawn="1"/>
        </p:nvSpPr>
        <p:spPr>
          <a:xfrm>
            <a:off x="179512" y="371703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 userDrawn="1"/>
        </p:nvSpPr>
        <p:spPr>
          <a:xfrm>
            <a:off x="2771800" y="530120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 userDrawn="1"/>
        </p:nvSpPr>
        <p:spPr>
          <a:xfrm>
            <a:off x="2123728" y="5733256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 userDrawn="1"/>
        </p:nvSpPr>
        <p:spPr>
          <a:xfrm>
            <a:off x="611560" y="47667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4560-69EA-46C1-A3A7-AD0E8A03938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42757">
            <a:off x="2649777" y="-1136429"/>
            <a:ext cx="7337915" cy="73379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3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Georgia" pitchFamily="18" charset="0"/>
              </a:rPr>
              <a:t>Путешествие </a:t>
            </a:r>
            <a:br>
              <a:rPr lang="ru-RU" sz="7200" b="1" i="1" dirty="0" smtClean="0">
                <a:latin typeface="Georgia" pitchFamily="18" charset="0"/>
              </a:rPr>
            </a:br>
            <a:r>
              <a:rPr lang="ru-RU" sz="7200" b="1" i="1" dirty="0" smtClean="0">
                <a:latin typeface="Georgia" pitchFamily="18" charset="0"/>
              </a:rPr>
              <a:t>в </a:t>
            </a:r>
            <a:br>
              <a:rPr lang="ru-RU" sz="7200" b="1" i="1" dirty="0" smtClean="0">
                <a:latin typeface="Georgia" pitchFamily="18" charset="0"/>
              </a:rPr>
            </a:br>
            <a:r>
              <a:rPr lang="ru-RU" sz="7200" b="1" i="1" dirty="0" smtClean="0">
                <a:latin typeface="Georgia" pitchFamily="18" charset="0"/>
              </a:rPr>
              <a:t>космос</a:t>
            </a:r>
            <a:endParaRPr lang="ru-RU" sz="9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3240360" cy="56780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18 марта 1965 </a:t>
            </a:r>
            <a:r>
              <a:rPr lang="ru-RU" dirty="0" smtClean="0">
                <a:latin typeface="Georgia" pitchFamily="18" charset="0"/>
              </a:rPr>
              <a:t>года летчик-космонавт СССР Алексей Леонов впервые в истории совершил выход в открытый космос с борта корабля "Восход-2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" name="Рисунок 3" descr="http://i.ytimg.com/vi/QwWmR1acAXk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3829050" cy="271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c.pics.livejournal.com/yakovenchuk/12715495/2803/2803_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2129359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476672"/>
            <a:ext cx="3456384" cy="56780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В космосе очень холодно и очень мало воздуха,  поэтому на космонавта, который полетел в космос, одели вот такой скафандр. Скафандр очень теплый и защищает космонавта от холода, а также снабжает человека воздухом</a:t>
            </a:r>
            <a:endParaRPr lang="ru-RU" sz="2400" dirty="0"/>
          </a:p>
        </p:txBody>
      </p:sp>
      <p:pic>
        <p:nvPicPr>
          <p:cNvPr id="6" name="Picture 2" descr="http://www.mk.ru/upload/iblock_mk/475/6f/28/95/DETAIL_PICTURE__39453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528392" cy="528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Это –наша планета Земля. Синие пятна на нашей планете – это вода – моря и океаны. Зеленые пятнышки – это зеленые леса и луга. Коричневые пятна – это горы. А маленький кружок около Земли – это Луна, спутник Земли.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5" descr="http://mywidescreenwallpapers.com/wallpapers/various_10/earth_and_the_moon_widescreen_wallpaper_44432.jpg"/>
          <p:cNvPicPr>
            <a:picLocks noChangeAspect="1" noChangeArrowheads="1"/>
          </p:cNvPicPr>
          <p:nvPr/>
        </p:nvPicPr>
        <p:blipFill>
          <a:blip r:embed="rId3" cstate="print"/>
          <a:srcRect l="23688" r="20161"/>
          <a:stretch>
            <a:fillRect/>
          </a:stretch>
        </p:blipFill>
        <p:spPr bwMode="auto">
          <a:xfrm>
            <a:off x="4067944" y="836712"/>
            <a:ext cx="4608512" cy="513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2808312" cy="56060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А так выглядит Луна, если подлететь к ней поближе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Picture 2" descr="http://www.yapfiles.ru/files/392806/moon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057316" cy="4310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1"/>
            <a:ext cx="3024336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Для того, чтобы лучше изучить Луну, люди изобрели луноход и доставили его на      планету.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Рисунок 3" descr="http://smartnews.ru/storage/c/2012/10/12/1350046898_744777_40.jpg"/>
          <p:cNvPicPr/>
          <p:nvPr/>
        </p:nvPicPr>
        <p:blipFill>
          <a:blip r:embed="rId3" cstate="print"/>
          <a:srcRect r="28487"/>
          <a:stretch>
            <a:fillRect/>
          </a:stretch>
        </p:blipFill>
        <p:spPr bwMode="auto">
          <a:xfrm>
            <a:off x="3995936" y="1196752"/>
            <a:ext cx="4764931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3456384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А вот таким космонавты увидели Солнце – огромный раскаленный огненный шар.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Picture 5" descr="http://h6.img.mediacache.rugion.ru/_i/forum/files/88/85/80/8885809_2s308_13082417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024" y="1340768"/>
            <a:ext cx="4582493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9"/>
            <a:ext cx="8064896" cy="12961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     А вокруг Солнца вращаются все планеты солнечной системы.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6192688" cy="42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7"/>
            <a:ext cx="8229600" cy="2232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Georgia" pitchFamily="18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Georgia" pitchFamily="18" charset="0"/>
              </a:rPr>
              <a:t>Спасибо за внимание.</a:t>
            </a:r>
            <a:endParaRPr lang="ru-RU" sz="60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2880320" cy="54006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Давайте посмотрим в ночное небо! Там столько красивых звезд</a:t>
            </a:r>
            <a:r>
              <a:rPr lang="en-US" sz="2400" dirty="0" smtClean="0">
                <a:latin typeface="Georgia" pitchFamily="18" charset="0"/>
              </a:rPr>
              <a:t>!</a:t>
            </a:r>
            <a:r>
              <a:rPr lang="ru-RU" sz="2400" dirty="0" smtClean="0">
                <a:latin typeface="Georgia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http://static.tuttogratis.it/community/gallery/520X0/480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385638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3643314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И вот однажды, смотрел человек на звездное небо и ему захотелось узнать, что же это за звезды и почему они такие яркие. Ученые придумали специальные приборы – телескопы, с помощью которых наблюдали за планетами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taxydromos.gr/data/news/1398867773325295442.jpg"/>
          <p:cNvPicPr/>
          <p:nvPr/>
        </p:nvPicPr>
        <p:blipFill>
          <a:blip r:embed="rId3" cstate="print"/>
          <a:srcRect r="53501"/>
          <a:stretch>
            <a:fillRect/>
          </a:stretch>
        </p:blipFill>
        <p:spPr bwMode="auto">
          <a:xfrm flipH="1">
            <a:off x="4355975" y="836712"/>
            <a:ext cx="3973413" cy="512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3643314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3600400" cy="55340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Небо над нашей головой усыпано множеством звезд. Они похожи на маленькие сверкающие точки и расположены далеко от Земли. На самом деле звезды очень большие.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Picture 5" descr="http://www.spacetelescope.org/static/archives/images/wallpaper2/heic060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4194928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1"/>
            <a:ext cx="2880320" cy="4680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Но люди хотели знать, есть ли жизнь на других планетах. А чтобы это узнать, надо обязательно долететь до них. И вот ученые изобрели первый космический корабль - спутник, установили на нем приборы и запустили в космическое пространство.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6386" name="Picture 2" descr="http://77rus.smugmug.com/Military/Memorial-Museum-of/13/799072211_ybpHi-L.jpg"/>
          <p:cNvPicPr>
            <a:picLocks noChangeAspect="1" noChangeArrowheads="1"/>
          </p:cNvPicPr>
          <p:nvPr/>
        </p:nvPicPr>
        <p:blipFill>
          <a:blip r:embed="rId3" cstate="print"/>
          <a:srcRect l="13768" r="17393" b="4918"/>
          <a:stretch>
            <a:fillRect/>
          </a:stretch>
        </p:blipFill>
        <p:spPr bwMode="auto">
          <a:xfrm>
            <a:off x="3995936" y="1196752"/>
            <a:ext cx="452996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3240360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На борту первого спутника были две собаки – Белка и Стрелка. Они первыми покорили космос и  удачно вернулись на Землю.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 descr="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3928" y="1412776"/>
            <a:ext cx="445308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3960440" cy="55340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12 апреля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1961 года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советский космонавт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Юрий Алексеевич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Гагарин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впервые в мире совершил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виток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вокруг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Земли.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http://isicad.ru/uploads/img/7955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908720"/>
            <a:ext cx="374441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3168352" cy="5102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Свой первый полет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Ю.А. Гагарин совершил на космическом корабле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«Восток- 1»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506" name="Picture 2" descr="http://images.fineartamerica.com/images-medium-large/launch-of-vostok-1-spacecraft-ria-novosti.jpg"/>
          <p:cNvPicPr>
            <a:picLocks noChangeAspect="1" noChangeArrowheads="1"/>
          </p:cNvPicPr>
          <p:nvPr/>
        </p:nvPicPr>
        <p:blipFill>
          <a:blip r:embed="rId2" cstate="print"/>
          <a:srcRect l="27159" r="26642"/>
          <a:stretch>
            <a:fillRect/>
          </a:stretch>
        </p:blipFill>
        <p:spPr bwMode="auto">
          <a:xfrm>
            <a:off x="4644008" y="620688"/>
            <a:ext cx="3369134" cy="550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3500438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357562"/>
            <a:ext cx="3357562" cy="3357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3096344" cy="56060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Из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космического пространства Юрий Гагарин увидел нашу планету – Земля, она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была круглая и показалась ему очень маленькой.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http://www.oboiruneta.ru/images/stories/dg_originals/4317AE587EE3-17.jpg"/>
          <p:cNvPicPr/>
          <p:nvPr/>
        </p:nvPicPr>
        <p:blipFill>
          <a:blip r:embed="rId3" cstate="print"/>
          <a:srcRect l="19666" r="18619"/>
          <a:stretch>
            <a:fillRect/>
          </a:stretch>
        </p:blipFill>
        <p:spPr bwMode="auto">
          <a:xfrm>
            <a:off x="4283968" y="980728"/>
            <a:ext cx="4394051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4d1494e64ce8ea5183f35808e5c6375cc5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379</Words>
  <Application>Microsoft Office PowerPoint</Application>
  <PresentationFormat>Экран (4:3)</PresentationFormat>
  <Paragraphs>31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Путешествие  в  космос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Пользова</cp:lastModifiedBy>
  <cp:revision>26</cp:revision>
  <dcterms:created xsi:type="dcterms:W3CDTF">2013-02-26T18:13:19Z</dcterms:created>
  <dcterms:modified xsi:type="dcterms:W3CDTF">2021-04-12T12:08:25Z</dcterms:modified>
</cp:coreProperties>
</file>