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70203" y="644649"/>
            <a:ext cx="5699409" cy="6213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1535" y="149098"/>
            <a:ext cx="794892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1535" y="149098"/>
            <a:ext cx="6300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ЧИСТЫЙ ГОРОД НАЧИНАЕТСЯ </a:t>
            </a:r>
            <a:r>
              <a:rPr spc="-5" dirty="0"/>
              <a:t>С</a:t>
            </a:r>
            <a:r>
              <a:rPr spc="70" dirty="0"/>
              <a:t> </a:t>
            </a:r>
            <a:r>
              <a:rPr spc="-5" dirty="0"/>
              <a:t>ТЕБЯ!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12547" y="5334000"/>
            <a:ext cx="4018915" cy="988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 algn="ctr">
              <a:lnSpc>
                <a:spcPct val="133700"/>
              </a:lnSpc>
              <a:spcBef>
                <a:spcPts val="100"/>
              </a:spcBef>
            </a:pPr>
            <a:r>
              <a:rPr sz="25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Екатерина  </a:t>
            </a:r>
            <a:r>
              <a:rPr lang="ru-RU" sz="2500" b="1" i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sz="2500" b="1" i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500" b="1" i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</a:t>
            </a:r>
            <a:endParaRPr sz="2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45237" y="214314"/>
            <a:ext cx="5791200" cy="5301997"/>
            <a:chOff x="6179820" y="717804"/>
            <a:chExt cx="3836670" cy="3507740"/>
          </a:xfrm>
        </p:grpSpPr>
        <p:sp>
          <p:nvSpPr>
            <p:cNvPr id="5" name="object 5"/>
            <p:cNvSpPr/>
            <p:nvPr/>
          </p:nvSpPr>
          <p:spPr>
            <a:xfrm>
              <a:off x="6179820" y="717804"/>
              <a:ext cx="3836670" cy="35074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24244" y="1066800"/>
              <a:ext cx="3163824" cy="28300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79794" y="1020063"/>
              <a:ext cx="3253104" cy="2921635"/>
            </a:xfrm>
            <a:custGeom>
              <a:avLst/>
              <a:gdLst/>
              <a:ahLst/>
              <a:cxnLst/>
              <a:rect l="l" t="t" r="r" b="b"/>
              <a:pathLst>
                <a:path w="3253104" h="2921635">
                  <a:moveTo>
                    <a:pt x="560577" y="0"/>
                  </a:moveTo>
                  <a:lnTo>
                    <a:pt x="560577" y="2286"/>
                  </a:lnTo>
                  <a:lnTo>
                    <a:pt x="3252724" y="2286"/>
                  </a:lnTo>
                  <a:lnTo>
                    <a:pt x="3252724" y="2406523"/>
                  </a:lnTo>
                  <a:lnTo>
                    <a:pt x="3250183" y="2457831"/>
                  </a:lnTo>
                  <a:lnTo>
                    <a:pt x="3242436" y="2509012"/>
                  </a:lnTo>
                  <a:lnTo>
                    <a:pt x="3229863" y="2558669"/>
                  </a:lnTo>
                  <a:lnTo>
                    <a:pt x="3212464" y="2606040"/>
                  </a:lnTo>
                  <a:lnTo>
                    <a:pt x="3190621" y="2651252"/>
                  </a:lnTo>
                  <a:lnTo>
                    <a:pt x="3164712" y="2693797"/>
                  </a:lnTo>
                  <a:lnTo>
                    <a:pt x="3135122" y="2733675"/>
                  </a:lnTo>
                  <a:lnTo>
                    <a:pt x="3101721" y="2770251"/>
                  </a:lnTo>
                  <a:lnTo>
                    <a:pt x="3065145" y="2803652"/>
                  </a:lnTo>
                  <a:lnTo>
                    <a:pt x="3025266" y="2833243"/>
                  </a:lnTo>
                  <a:lnTo>
                    <a:pt x="2982722" y="2859151"/>
                  </a:lnTo>
                  <a:lnTo>
                    <a:pt x="2937509" y="2880995"/>
                  </a:lnTo>
                  <a:lnTo>
                    <a:pt x="2890138" y="2898394"/>
                  </a:lnTo>
                  <a:lnTo>
                    <a:pt x="2840608" y="2910967"/>
                  </a:lnTo>
                  <a:lnTo>
                    <a:pt x="2789301" y="2918714"/>
                  </a:lnTo>
                  <a:lnTo>
                    <a:pt x="2737992" y="2921254"/>
                  </a:lnTo>
                  <a:lnTo>
                    <a:pt x="0" y="2921254"/>
                  </a:lnTo>
                  <a:lnTo>
                    <a:pt x="0" y="517525"/>
                  </a:lnTo>
                  <a:lnTo>
                    <a:pt x="2539" y="466089"/>
                  </a:lnTo>
                  <a:lnTo>
                    <a:pt x="10413" y="414782"/>
                  </a:lnTo>
                  <a:lnTo>
                    <a:pt x="23367" y="365251"/>
                  </a:lnTo>
                  <a:lnTo>
                    <a:pt x="40766" y="317500"/>
                  </a:lnTo>
                  <a:lnTo>
                    <a:pt x="62483" y="272796"/>
                  </a:lnTo>
                  <a:lnTo>
                    <a:pt x="88137" y="230250"/>
                  </a:lnTo>
                  <a:lnTo>
                    <a:pt x="117982" y="190373"/>
                  </a:lnTo>
                  <a:lnTo>
                    <a:pt x="151129" y="153415"/>
                  </a:lnTo>
                  <a:lnTo>
                    <a:pt x="188086" y="120269"/>
                  </a:lnTo>
                  <a:lnTo>
                    <a:pt x="227964" y="90424"/>
                  </a:lnTo>
                  <a:lnTo>
                    <a:pt x="270509" y="64770"/>
                  </a:lnTo>
                  <a:lnTo>
                    <a:pt x="315213" y="43052"/>
                  </a:lnTo>
                  <a:lnTo>
                    <a:pt x="362965" y="25653"/>
                  </a:lnTo>
                  <a:lnTo>
                    <a:pt x="412496" y="12700"/>
                  </a:lnTo>
                  <a:lnTo>
                    <a:pt x="463803" y="4825"/>
                  </a:lnTo>
                  <a:lnTo>
                    <a:pt x="560577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316873-DF5A-42C0-B373-CBC9E3472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04800"/>
            <a:ext cx="2560542" cy="27800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9389F4-B3A8-4603-941D-52DBCD48A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38" y="450535"/>
            <a:ext cx="3947443" cy="52685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B67E1B-2277-4BA6-AFF9-7BC03DE9B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104" y="304800"/>
            <a:ext cx="394744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1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7C0D7E-F8FA-4314-884B-846136F4B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"/>
            <a:ext cx="2560542" cy="278001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B0C2C6-66BB-4008-8F08-EC7539943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1646"/>
            <a:ext cx="5365598" cy="48980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D826A8-B252-44BE-A08C-52687E487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501463"/>
            <a:ext cx="4395359" cy="58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4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54A04-5627-48D0-A8C2-0DDB46142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02" y="1828800"/>
            <a:ext cx="2560542" cy="278001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B5281C-0CA9-4352-9AF9-49C64FF8A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03" y="425581"/>
            <a:ext cx="4495800" cy="60068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9ED442-0764-46B0-ADFD-ED426355D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999" y="425581"/>
            <a:ext cx="4801883" cy="64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4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17823E-E64F-44D8-A12F-88F31C191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64" y="77039"/>
            <a:ext cx="3962400" cy="43020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578307-9B69-4AF3-927F-58422B93D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971800"/>
            <a:ext cx="5701552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4451DD-0743-4C79-BF43-7F8058FCEB89}"/>
              </a:ext>
            </a:extLst>
          </p:cNvPr>
          <p:cNvSpPr txBox="1"/>
          <p:nvPr/>
        </p:nvSpPr>
        <p:spPr>
          <a:xfrm>
            <a:off x="259735" y="4572000"/>
            <a:ext cx="63544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про золотое правило: 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 не там, где убирают, а там, где не мусорят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258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31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Times New Roman</vt:lpstr>
      <vt:lpstr>Trebuchet MS</vt:lpstr>
      <vt:lpstr>Office Theme</vt:lpstr>
      <vt:lpstr>ЧИСТЫЙ ГОРОД НАЧИНАЕТСЯ С ТЕБЯ!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ЧИСТЫЙ ГОРОД НАЧИНАЕТСЯ С ТЕБЯ!</dc:title>
  <dc:creator>User</dc:creator>
  <cp:lastModifiedBy>trepachko73@mail.ru</cp:lastModifiedBy>
  <cp:revision>2</cp:revision>
  <dcterms:created xsi:type="dcterms:W3CDTF">2023-02-09T17:04:41Z</dcterms:created>
  <dcterms:modified xsi:type="dcterms:W3CDTF">2023-02-09T17:24:31Z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2023-02-09T00:00:00Z</vt:filetime>
  </property>
</Properties>
</file>