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60" r:id="rId5"/>
    <p:sldId id="264" r:id="rId6"/>
    <p:sldId id="263" r:id="rId7"/>
    <p:sldId id="266" r:id="rId8"/>
    <p:sldId id="268" r:id="rId9"/>
    <p:sldId id="261" r:id="rId10"/>
    <p:sldId id="267" r:id="rId11"/>
    <p:sldId id="265" r:id="rId12"/>
    <p:sldId id="269" r:id="rId13"/>
    <p:sldId id="270" r:id="rId14"/>
    <p:sldId id="271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66" y="84"/>
      </p:cViewPr>
      <p:guideLst>
        <p:guide orient="horz" pos="20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459105"/>
            <a:ext cx="7591425" cy="460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1824355" y="5355590"/>
            <a:ext cx="8542655" cy="200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b="1" i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j-ea"/>
                <a:cs typeface="+mj-ea"/>
              </a:rPr>
              <a:t>Музей Габдуллы Тукая в Казани</a:t>
            </a:r>
          </a:p>
          <a:p>
            <a:pPr algn="ctr"/>
            <a:endParaRPr lang="ru-RU" altLang="en-US" sz="3600" b="1" i="1" u="sng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j-ea"/>
              <a:cs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 descr="IMG_20230210_100525 (1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21005"/>
            <a:ext cx="7919085" cy="40246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30375" y="4757420"/>
            <a:ext cx="8663940" cy="178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Всем хорошо известна и любима детворой баллада</a:t>
            </a:r>
          </a:p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«Шурале» (1907) и «Водяная» (1908) созданы на основе народных сказок.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25" y="493395"/>
            <a:ext cx="7407275" cy="3850640"/>
          </a:xfrm>
          <a:prstGeom prst="round1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545080" y="4470400"/>
            <a:ext cx="6063615" cy="581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Последняя фотография поэта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807845" y="5051425"/>
            <a:ext cx="8472170" cy="1327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Творческая деятельность поэта продолжалась всего восемь лет. </a:t>
            </a:r>
          </a:p>
          <a:p>
            <a:pPr algn="ctr"/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Умер в возрасте 27 лет, оставив более 400 стихов, 9 поэм, 350 рассказов,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очерков и воспоминаний.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398395" y="4030980"/>
            <a:ext cx="6948170" cy="2285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sz="2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099560" y="3376295"/>
            <a:ext cx="4379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24050" y="5267960"/>
            <a:ext cx="8304530" cy="695960"/>
          </a:xfrm>
          <a:prstGeom prst="rect">
            <a:avLst/>
          </a:prstGeom>
          <a:noFill/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Саз мой нежный и печальный, слишком мало ты звучал…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065655" y="3895725"/>
            <a:ext cx="7936230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Бесценен гипсовый слепок с лица умершего поэта, сделанный специалистами медицинского факультета Казанского университета.</a:t>
            </a:r>
          </a:p>
        </p:txBody>
      </p:sp>
      <p:pic>
        <p:nvPicPr>
          <p:cNvPr id="102" name="Изображение 10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501015"/>
            <a:ext cx="6283960" cy="3310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234305" y="934085"/>
            <a:ext cx="6439535" cy="295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Экскурсия по музею дает целостное представление не только о судьбе и творчестве Габдуллы Тукая, но и о жизни различных слоев татарского общества на переломе веков, стремлениях и поисках видных представителей татарской интеллигенции, развитии национальной мысли и культуры в начале ХХ века.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924810"/>
            <a:ext cx="3260090" cy="2546985"/>
          </a:xfrm>
          <a:prstGeom prst="rect">
            <a:avLst/>
          </a:prstGeom>
        </p:spPr>
      </p:pic>
      <p:pic>
        <p:nvPicPr>
          <p:cNvPr id="103" name="Изображение 10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1" y="580517"/>
            <a:ext cx="3962399" cy="22311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55" y="3222625"/>
            <a:ext cx="3836035" cy="2715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Изображение 10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222625"/>
            <a:ext cx="3234690" cy="2611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0"/>
            <a:ext cx="1212659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2331085" y="1541780"/>
            <a:ext cx="6894830" cy="22028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8000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СПАСИБО </a:t>
            </a:r>
          </a:p>
          <a:p>
            <a:pPr algn="ctr"/>
            <a:r>
              <a:rPr lang="ru-RU" altLang="en-US" sz="8000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230" y="565150"/>
            <a:ext cx="4269105" cy="561213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791835" y="882650"/>
            <a:ext cx="5433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Музей Г.Тукая был открыт в 1986 году </a:t>
            </a:r>
          </a:p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в  «Доме Шамиля», одном из самых красивых зданий на территории </a:t>
            </a:r>
          </a:p>
          <a:p>
            <a:pPr algn="ctr"/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Старо-Татарской слободы. В его экспозиции — мемориальные вещи Габдуллы Тукая, его прижизненные фотографии и изданные произведения, газеты и журналы, с редакциями которых поэт сотрудничал, личные вещи и документы людей из окружения поэта, посмертная маска Г. Тукая .</a:t>
            </a:r>
          </a:p>
          <a:p>
            <a:pPr algn="ctr"/>
            <a:endParaRPr lang="ru-RU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069205" y="601345"/>
            <a:ext cx="5883910" cy="5051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Габдулла Тукай — татарский поэт, публицист, литературный критик.</a:t>
            </a:r>
          </a:p>
          <a:p>
            <a:pPr algn="ctr"/>
            <a:endParaRPr lang="ru-RU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Родился в 1886 году в деревне Кушлауч Казанской губернии, умер в 1913 году в Казани.</a:t>
            </a:r>
          </a:p>
          <a:p>
            <a:pPr algn="ctr"/>
            <a:endParaRPr lang="ru-RU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Тукай — один из основоположников новой татарской литературы и современного татарского литературного языка. Его творчество пронизано пафосом обновления и просвещения.</a:t>
            </a:r>
          </a:p>
        </p:txBody>
      </p:sp>
      <p:pic>
        <p:nvPicPr>
          <p:cNvPr id="102" name="Изображение 10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4"/>
          <a:stretch>
            <a:fillRect/>
          </a:stretch>
        </p:blipFill>
        <p:spPr>
          <a:xfrm>
            <a:off x="1052195" y="713105"/>
            <a:ext cx="4017010" cy="5432425"/>
          </a:xfrm>
          <a:prstGeom prst="rect">
            <a:avLst/>
          </a:prstGeom>
          <a:noFill/>
          <a:ln w="3810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5" y="430530"/>
            <a:ext cx="4137660" cy="57359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981065" y="774700"/>
            <a:ext cx="3756660" cy="4211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Рано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лишившись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родителей, он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скитался по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чужим углам в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деревнях Училе,</a:t>
            </a:r>
          </a:p>
          <a:p>
            <a:pPr algn="ctr"/>
            <a:r>
              <a:rPr lang="ru-RU" altLang="en-US" sz="3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Сасна, Кырлай.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1554480" y="473075"/>
            <a:ext cx="9090025" cy="1302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Каждый экспонат музея хранит память о поэте, являясь безмолвным свидетелем его жизни. Конечно, наибольший интерес у посетителей вызывают личные вещи Габдуллы Тукая. Их немного, и поэтому берегутся реликвии как зеницу ока.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2156460"/>
            <a:ext cx="3099435" cy="37585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763895" y="2289810"/>
            <a:ext cx="6008370" cy="1359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 из сокровищ музея — тюбетейка поэта, сшитая из вельвета. Судя по воспоминаниям, в 1908 году Тукай сфотографировался именно в ней.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430010" y="4799330"/>
            <a:ext cx="2781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549390" y="3863340"/>
            <a:ext cx="4001135" cy="821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Запонки поэта стали экспонатом музея уже после его открытия. </a:t>
            </a:r>
          </a:p>
        </p:txBody>
      </p: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flipH="1">
            <a:off x="4780280" y="2969895"/>
            <a:ext cx="983615" cy="88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449445" y="4189730"/>
            <a:ext cx="1986280" cy="9271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7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2"/>
          <a:stretch>
            <a:fillRect/>
          </a:stretch>
        </p:blipFill>
        <p:spPr>
          <a:xfrm>
            <a:off x="876300" y="1039495"/>
            <a:ext cx="3920490" cy="3762375"/>
          </a:xfrm>
          <a:prstGeom prst="ellipse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368925" y="620395"/>
            <a:ext cx="5601335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Фаянсовая шкатулка,  Г.Тукай купил на свой первый гонорар. Это его подарок родственнице Газизе.</a:t>
            </a:r>
          </a:p>
          <a:p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588760" y="1835785"/>
            <a:ext cx="4519295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Металлический стакан для карандашей Тукай купил в 1912 году во время путешествия в Петербург. 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65" y="3282950"/>
            <a:ext cx="2957195" cy="314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1327785" y="5050790"/>
            <a:ext cx="4020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>
                <a:sym typeface="+mn-ea"/>
              </a:rPr>
              <a:t> </a:t>
            </a:r>
            <a:endParaRPr lang="ru-RU" altLang="en-US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79265" y="803275"/>
            <a:ext cx="1030605" cy="7473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9594850" y="2572385"/>
            <a:ext cx="492125" cy="6807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0"/>
            <a:ext cx="12118340" cy="677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7493635" y="831215"/>
            <a:ext cx="3671570" cy="2070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Коран принадлежал деду Габдуллы Тукая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Зиннатулле Амирову. </a:t>
            </a: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страницах есть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пометы, сделанные карандашом.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737985" y="3896995"/>
            <a:ext cx="4020185" cy="1331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Мы видим постоянную спутницу поэта — его дорожную корзину.</a:t>
            </a: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Каких только путешествий не помнит эта вещь! Она хранилась в семье хорошей знакомой </a:t>
            </a:r>
          </a:p>
        </p:txBody>
      </p:sp>
      <p:pic>
        <p:nvPicPr>
          <p:cNvPr id="101" name="Изображение 10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0" y="3323463"/>
            <a:ext cx="3566160" cy="3072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8235" y="285750"/>
            <a:ext cx="3258185" cy="285940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6993890" y="1579245"/>
            <a:ext cx="425450" cy="1320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56250" y="4255770"/>
            <a:ext cx="1172845" cy="6153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5405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1877695" y="4075430"/>
            <a:ext cx="6850380" cy="2517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275205" y="784860"/>
            <a:ext cx="7508875" cy="1677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1907 году молодой поэт Г. Тукай приезжает в Казань.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В Казани Тукай с большим воодушевлением отдался                творческой работе.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86855" y="3281680"/>
            <a:ext cx="3888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107" name="Изображение 10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04" y="2334514"/>
            <a:ext cx="5635752" cy="37307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65" y="1737360"/>
            <a:ext cx="3881120" cy="4227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"/>
            <a:ext cx="12082780" cy="6779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/>
          <a:stretch>
            <a:fillRect/>
          </a:stretch>
        </p:blipFill>
        <p:spPr>
          <a:xfrm>
            <a:off x="2593975" y="388620"/>
            <a:ext cx="6720840" cy="4359910"/>
          </a:xfrm>
          <a:prstGeom prst="round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112010" y="4994275"/>
            <a:ext cx="7804785" cy="1591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Габдулла Тукай – любимый поэт татарской детворы. На его произведениях воспитывалось не одно поколение.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459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微软雅黑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Эмин Саруханов</cp:lastModifiedBy>
  <cp:revision>21</cp:revision>
  <dcterms:created xsi:type="dcterms:W3CDTF">2024-04-07T06:59:00Z</dcterms:created>
  <dcterms:modified xsi:type="dcterms:W3CDTF">2024-04-13T16:07:26Z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1049-12.2.0.13489</vt:lpwstr>
  </property>
  <property fmtid="{D5CDD505-2E9C-101B-9397-08002B2CF9AE}" pid="3" name="ICV">
    <vt:lpwstr>E2F3C438D1D44ADD81C1DBB513A46D23_12</vt:lpwstr>
  </property>
</Properties>
</file>