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61" r:id="rId3"/>
    <p:sldId id="279" r:id="rId4"/>
    <p:sldId id="277" r:id="rId5"/>
    <p:sldId id="273" r:id="rId6"/>
    <p:sldId id="274" r:id="rId7"/>
    <p:sldId id="278" r:id="rId8"/>
    <p:sldId id="272" r:id="rId9"/>
    <p:sldId id="283" r:id="rId10"/>
    <p:sldId id="284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92" autoAdjust="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84EB5-D2DD-48C1-AAC8-0087B926149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60CD5-A298-4646-8FDE-F3B8626C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0CD5-A298-4646-8FDE-F3B8626C96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7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ВСЁ 2022-23\ПРОЕКТ Кто нас защищает\Фон\ГЕОРГИЕВСКАЯ ЛЕНТАЁ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6" y="1412776"/>
            <a:ext cx="914539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tx2"/>
                </a:solidFill>
                <a:latin typeface="Georgia" pitchFamily="18" charset="0"/>
              </a:rPr>
              <a:t>СЛАВА </a:t>
            </a:r>
            <a:br>
              <a:rPr lang="ru-RU" sz="4000" b="1" i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4000" b="1" i="1" dirty="0">
                <a:solidFill>
                  <a:schemeClr val="tx2"/>
                </a:solidFill>
                <a:latin typeface="Georgia" pitchFamily="18" charset="0"/>
              </a:rPr>
              <a:t>ЗАЩИТНИКАМ ОТЕЧЕСТВА </a:t>
            </a:r>
            <a:br>
              <a:rPr lang="ru-RU" sz="4000" b="1" i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4000" b="1" i="1" dirty="0">
                <a:solidFill>
                  <a:schemeClr val="tx2"/>
                </a:solidFill>
                <a:latin typeface="Georgia" pitchFamily="18" charset="0"/>
              </a:rPr>
              <a:t>ВСЕХ ВРЕМЁН…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chemeClr val="tx2"/>
                </a:solidFill>
                <a:latin typeface="Georgia" pitchFamily="18" charset="0"/>
              </a:rPr>
              <a:t>Подготовил:  </a:t>
            </a:r>
          </a:p>
          <a:p>
            <a:pPr marL="0" indent="0" algn="ctr">
              <a:buNone/>
            </a:pPr>
            <a:r>
              <a:rPr lang="ru-RU" sz="2000" i="1" dirty="0" smtClean="0">
                <a:solidFill>
                  <a:schemeClr val="tx2"/>
                </a:solidFill>
                <a:latin typeface="Georgia" pitchFamily="18" charset="0"/>
              </a:rPr>
              <a:t>ученик 3б класса</a:t>
            </a:r>
          </a:p>
          <a:p>
            <a:pPr marL="0" indent="0" algn="ctr">
              <a:buNone/>
            </a:pPr>
            <a:r>
              <a:rPr lang="ru-RU" sz="2000" i="1" dirty="0" smtClean="0">
                <a:solidFill>
                  <a:schemeClr val="tx2"/>
                </a:solidFill>
                <a:latin typeface="Georgia" pitchFamily="18" charset="0"/>
              </a:rPr>
              <a:t>МБОУ </a:t>
            </a:r>
            <a:r>
              <a:rPr lang="ru-RU" sz="2000" i="1" dirty="0" err="1" smtClean="0">
                <a:solidFill>
                  <a:schemeClr val="tx2"/>
                </a:solidFill>
                <a:latin typeface="Georgia" pitchFamily="18" charset="0"/>
              </a:rPr>
              <a:t>Кучуковской</a:t>
            </a:r>
            <a:r>
              <a:rPr lang="ru-RU" sz="2000" i="1" dirty="0" smtClean="0">
                <a:solidFill>
                  <a:schemeClr val="tx2"/>
                </a:solidFill>
                <a:latin typeface="Georgia" pitchFamily="18" charset="0"/>
              </a:rPr>
              <a:t> СОШ</a:t>
            </a:r>
          </a:p>
          <a:p>
            <a:pPr marL="0" indent="0" algn="ctr">
              <a:buNone/>
            </a:pPr>
            <a:r>
              <a:rPr lang="ru-RU" sz="2000" i="1" dirty="0" err="1" smtClean="0">
                <a:solidFill>
                  <a:schemeClr val="tx2"/>
                </a:solidFill>
                <a:latin typeface="Georgia" pitchFamily="18" charset="0"/>
              </a:rPr>
              <a:t>Агрызского</a:t>
            </a:r>
            <a:r>
              <a:rPr lang="ru-RU" sz="2000" i="1" dirty="0" smtClean="0">
                <a:solidFill>
                  <a:schemeClr val="tx2"/>
                </a:solidFill>
                <a:latin typeface="Georgia" pitchFamily="18" charset="0"/>
              </a:rPr>
              <a:t> МР РТ</a:t>
            </a:r>
          </a:p>
          <a:p>
            <a:pPr marL="0" indent="0" algn="ctr">
              <a:buNone/>
            </a:pPr>
            <a:r>
              <a:rPr lang="ru-RU" sz="2000" i="1" dirty="0" smtClean="0">
                <a:solidFill>
                  <a:schemeClr val="tx2"/>
                </a:solidFill>
                <a:latin typeface="Georgia" pitchFamily="18" charset="0"/>
              </a:rPr>
              <a:t>Михайлов С.</a:t>
            </a:r>
          </a:p>
          <a:p>
            <a:pPr marL="0" indent="0" algn="ctr">
              <a:buNone/>
            </a:pPr>
            <a:r>
              <a:rPr lang="ru-RU" sz="2000" i="1" dirty="0" smtClean="0">
                <a:solidFill>
                  <a:schemeClr val="tx2"/>
                </a:solidFill>
                <a:latin typeface="Georgia" pitchFamily="18" charset="0"/>
              </a:rPr>
              <a:t>Руководитель:</a:t>
            </a:r>
          </a:p>
          <a:p>
            <a:pPr marL="0" indent="0" algn="ctr">
              <a:buNone/>
            </a:pPr>
            <a:r>
              <a:rPr lang="ru-RU" sz="2000" i="1" dirty="0" smtClean="0">
                <a:solidFill>
                  <a:schemeClr val="tx2"/>
                </a:solidFill>
                <a:latin typeface="Georgia" pitchFamily="18" charset="0"/>
              </a:rPr>
              <a:t>учитель начальных классов</a:t>
            </a:r>
          </a:p>
          <a:p>
            <a:pPr marL="0" indent="0" algn="ctr">
              <a:buNone/>
            </a:pPr>
            <a:r>
              <a:rPr lang="ru-RU" sz="2000" i="1" dirty="0" smtClean="0">
                <a:solidFill>
                  <a:schemeClr val="tx2"/>
                </a:solidFill>
                <a:latin typeface="Georgia" pitchFamily="18" charset="0"/>
              </a:rPr>
              <a:t>Михайлова Е.И.</a:t>
            </a:r>
            <a:endParaRPr lang="ru-RU" sz="2000" i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472608" cy="81020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  <a:latin typeface="Georgia" pitchFamily="18" charset="0"/>
              </a:rPr>
              <a:t>Мы помним…</a:t>
            </a:r>
            <a:endParaRPr lang="ru-RU" sz="40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4098" name="Picture 2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" y="2676628"/>
            <a:ext cx="9144000" cy="41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 descr="IMG_3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39752" y="3933056"/>
            <a:ext cx="4313371" cy="280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753" r="-327"/>
          <a:stretch/>
        </p:blipFill>
        <p:spPr>
          <a:xfrm rot="5400000">
            <a:off x="4819088" y="860372"/>
            <a:ext cx="3668070" cy="219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58753"/>
            <a:ext cx="3744416" cy="293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4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96802">
            <a:off x="860100" y="277531"/>
            <a:ext cx="6894812" cy="3208577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tx2"/>
                </a:solidFill>
                <a:latin typeface="Georgia" pitchFamily="18" charset="0"/>
              </a:rPr>
              <a:t>Спасибо за внимание!</a:t>
            </a:r>
            <a:endParaRPr lang="ru-RU" b="1" i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K:\ВСЁ 2022-23\ПРОЕКТ Кто нас защищает\Фон\1620264848_29-phonoteka_org-p-den-geroev-otechestva-fon-3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" y="2852936"/>
            <a:ext cx="8943032" cy="3977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302433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100" b="1" dirty="0" smtClean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haroni" pitchFamily="2" charset="-79"/>
              </a:rPr>
              <a:t>Михайлов Кирилл Михайлович </a:t>
            </a:r>
            <a:r>
              <a:rPr lang="ru-RU" sz="4000" dirty="0" smtClean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haroni" pitchFamily="2" charset="-79"/>
              </a:rPr>
              <a:t>– </a:t>
            </a:r>
            <a:br>
              <a:rPr lang="ru-RU" sz="4000" dirty="0" smtClean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haroni" pitchFamily="2" charset="-79"/>
              </a:rPr>
            </a:b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haroni" pitchFamily="2" charset="-79"/>
              </a:rPr>
              <a:t>мой прадед. Родился – в 1911г.</a:t>
            </a:r>
            <a:b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haroni" pitchFamily="2" charset="-79"/>
              </a:rPr>
            </a:b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haroni" pitchFamily="2" charset="-79"/>
              </a:rPr>
              <a:t>В 1939г.- вернулся с Финской войны.</a:t>
            </a:r>
            <a:b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haroni" pitchFamily="2" charset="-79"/>
              </a:rPr>
            </a:b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haroni" pitchFamily="2" charset="-79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haroni" pitchFamily="2" charset="-79"/>
              </a:rPr>
              <a:t>23 июня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haroni" pitchFamily="2" charset="-79"/>
              </a:rPr>
              <a:t>1941г. - ушёл на фронт.</a:t>
            </a:r>
            <a:b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haroni" pitchFamily="2" charset="-79"/>
              </a:rPr>
            </a:b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haroni" pitchFamily="2" charset="-79"/>
              </a:rPr>
              <a:t>В сентябре 1941г.- «ПРОПАЛ БЕЗ ВЕСТИ»</a:t>
            </a:r>
            <a:b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haroni" pitchFamily="2" charset="-79"/>
              </a:rPr>
            </a:br>
            <a:r>
              <a:rPr lang="ru-RU" sz="2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Его дети отца ждали всю </a:t>
            </a:r>
            <a:r>
              <a:rPr lang="ru-RU" sz="2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жизнь. На память от него остались солдатская ложка и ремень. Мой дедушка бережно хранил эти ценные вещи всю жизнь.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200" dirty="0">
              <a:solidFill>
                <a:schemeClr val="tx2"/>
              </a:solidFill>
              <a:latin typeface="Georgia" panose="02040502050405020303" pitchFamily="18" charset="0"/>
              <a:ea typeface="Arial Unicode MS" pitchFamily="34" charset="-128"/>
              <a:cs typeface="Aharoni" pitchFamily="2" charset="-79"/>
            </a:endParaRPr>
          </a:p>
        </p:txBody>
      </p:sp>
      <p:pic>
        <p:nvPicPr>
          <p:cNvPr id="5" name="Picture 2" descr="K:\ВСЁ 2022-23\ПРОЕКТ Кто нас защищает\персятай Кир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89940"/>
            <a:ext cx="2070374" cy="31098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:\ВСЁ 2022-23\ПРОЕКТ Кто нас защищает\Михайлов Семён Кирилович атаезлэсьсинпель кылем  езэ но пуньызэ возьмат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28" y="3212976"/>
            <a:ext cx="2852134" cy="2139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0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5398" cy="52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216024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Georgia" pitchFamily="18" charset="0"/>
              </a:rPr>
              <a:t>Михайлов Дмитрий </a:t>
            </a: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>Кириллович- </a:t>
            </a:r>
            <a:r>
              <a:rPr lang="ru-RU" sz="3200" dirty="0" smtClean="0">
                <a:solidFill>
                  <a:schemeClr val="tx2"/>
                </a:solidFill>
                <a:latin typeface="Georgia" pitchFamily="18" charset="0"/>
              </a:rPr>
              <a:t>брат моего деда.</a:t>
            </a:r>
            <a:r>
              <a:rPr lang="ru-RU" sz="32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Georgia" pitchFamily="18" charset="0"/>
              </a:rPr>
              <a:t>1958-1961 гг. - </a:t>
            </a:r>
            <a:r>
              <a:rPr lang="ru-RU" sz="3200" dirty="0">
                <a:solidFill>
                  <a:schemeClr val="tx2"/>
                </a:solidFill>
                <a:latin typeface="Georgia" pitchFamily="18" charset="0"/>
              </a:rPr>
              <a:t>годы службы </a:t>
            </a:r>
            <a:r>
              <a:rPr lang="ru-RU" sz="3200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Georgia" pitchFamily="18" charset="0"/>
              </a:rPr>
              <a:t>в </a:t>
            </a:r>
            <a:r>
              <a:rPr lang="ru-RU" sz="3200" dirty="0">
                <a:solidFill>
                  <a:schemeClr val="tx2"/>
                </a:solidFill>
                <a:latin typeface="Georgia" pitchFamily="18" charset="0"/>
              </a:rPr>
              <a:t>Советской Армии</a:t>
            </a:r>
          </a:p>
        </p:txBody>
      </p:sp>
      <p:pic>
        <p:nvPicPr>
          <p:cNvPr id="4" name="Picture 2" descr="K:\ВСЁ 2022-23\ПРОЕКТ Кто нас защищает\Митя дядяй СОЛД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03" y="2492896"/>
            <a:ext cx="227218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24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5" cy="19442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Georgia" pitchFamily="18" charset="0"/>
              </a:rPr>
              <a:t>Михайлов Семён </a:t>
            </a:r>
            <a:r>
              <a:rPr lang="ru-RU" sz="3600" b="1" dirty="0" err="1" smtClean="0">
                <a:solidFill>
                  <a:schemeClr val="tx2"/>
                </a:solidFill>
                <a:latin typeface="Georgia" pitchFamily="18" charset="0"/>
              </a:rPr>
              <a:t>Кирилович</a:t>
            </a:r>
            <a:r>
              <a:rPr lang="ru-RU" sz="3600" b="1" dirty="0" smtClean="0">
                <a:solidFill>
                  <a:schemeClr val="tx2"/>
                </a:solidFill>
                <a:latin typeface="Georgia" pitchFamily="18" charset="0"/>
              </a:rPr>
              <a:t>- </a:t>
            </a:r>
            <a:r>
              <a:rPr lang="ru-RU" sz="3600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sz="3600" i="1" dirty="0" smtClean="0">
                <a:solidFill>
                  <a:schemeClr val="tx2"/>
                </a:solidFill>
                <a:latin typeface="Georgia" pitchFamily="18" charset="0"/>
              </a:rPr>
              <a:t>мой дед – в 1954-1957 гг. –  годы службы в Советской Армии</a:t>
            </a:r>
            <a:endParaRPr lang="ru-RU" sz="3600" i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027" name="Picture 3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4" y="1556792"/>
            <a:ext cx="9165594" cy="52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:\ВСЁ 2022-23\ПРОЕКТ Кто нас защищает\Персятаймы - солд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250749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63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20" y="116631"/>
            <a:ext cx="9110180" cy="223224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Михайлов Виталий Семёнович -</a:t>
            </a:r>
            <a:br>
              <a:rPr lang="ru-RU" sz="3200" b="1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Georgia" panose="02040502050405020303" pitchFamily="18" charset="0"/>
              </a:rPr>
              <a:t>мой дядя – </a:t>
            </a:r>
            <a:r>
              <a:rPr lang="ru-RU" sz="3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воин-афганец</a:t>
            </a:r>
            <a:r>
              <a:rPr lang="ru-RU" sz="3200" dirty="0" smtClean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32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Родился 16.03.1964 г.</a:t>
            </a:r>
            <a:br>
              <a:rPr lang="ru-RU" sz="320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1982-1984 гг. служил в Советской Армии</a:t>
            </a:r>
            <a:endParaRPr lang="ru-RU" sz="3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" y="2132856"/>
            <a:ext cx="9144000" cy="4725144"/>
          </a:xfrm>
        </p:spPr>
      </p:pic>
      <p:pic>
        <p:nvPicPr>
          <p:cNvPr id="5" name="Picture 2" descr="D:\Новая папка (2)\IMG_5080.jpg"/>
          <p:cNvPicPr>
            <a:picLocks noChangeAspect="1" noChangeArrowheads="1"/>
          </p:cNvPicPr>
          <p:nvPr/>
        </p:nvPicPr>
        <p:blipFill>
          <a:blip r:embed="rId3"/>
          <a:srcRect l="61363" t="16666" r="23864" b="51516"/>
          <a:stretch>
            <a:fillRect/>
          </a:stretch>
        </p:blipFill>
        <p:spPr bwMode="auto">
          <a:xfrm>
            <a:off x="683568" y="2492896"/>
            <a:ext cx="3075433" cy="4159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K:\ВСЁ 2022-23\ПРОЕКТ Кто нас защищает\ВИТЯ ДЯДЯЙ сярысь\Udg5yz_UgM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5508" r="7251" b="6032"/>
          <a:stretch/>
        </p:blipFill>
        <p:spPr bwMode="auto">
          <a:xfrm>
            <a:off x="4525700" y="2627453"/>
            <a:ext cx="2280213" cy="3020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" y="1916832"/>
            <a:ext cx="9144001" cy="494116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-171400"/>
            <a:ext cx="42484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40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40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Награды </a:t>
            </a:r>
            <a:br>
              <a:rPr lang="ru-RU" sz="40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endParaRPr lang="ru-RU" sz="40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7" name="Содержимое 3" descr="IMG_50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2776"/>
            <a:ext cx="3921524" cy="2941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50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32656"/>
            <a:ext cx="3954958" cy="2966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3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" y="116632"/>
            <a:ext cx="914539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22182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tx2"/>
                </a:solidFill>
                <a:latin typeface="Georgia" pitchFamily="18" charset="0"/>
              </a:rPr>
              <a:t>Михайлов Юрий Семёнович </a:t>
            </a:r>
            <a:r>
              <a:rPr lang="ru-RU" sz="4000" dirty="0" smtClean="0">
                <a:solidFill>
                  <a:schemeClr val="tx2"/>
                </a:solidFill>
                <a:latin typeface="Georgia" pitchFamily="18" charset="0"/>
              </a:rPr>
              <a:t>– </a:t>
            </a:r>
            <a:br>
              <a:rPr lang="ru-RU" sz="4000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Georgia" pitchFamily="18" charset="0"/>
              </a:rPr>
              <a:t>мой дядя.</a:t>
            </a:r>
            <a:br>
              <a:rPr lang="ru-RU" sz="4000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Georgia" pitchFamily="18" charset="0"/>
              </a:rPr>
              <a:t>В 1981-1983 гг. служил в </a:t>
            </a:r>
            <a:br>
              <a:rPr lang="ru-RU" sz="4000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Georgia" pitchFamily="18" charset="0"/>
              </a:rPr>
              <a:t>Советской Армии</a:t>
            </a:r>
            <a:br>
              <a:rPr lang="ru-RU" sz="4000" dirty="0" smtClean="0">
                <a:solidFill>
                  <a:schemeClr val="tx2"/>
                </a:solidFill>
                <a:latin typeface="Georgia" pitchFamily="18" charset="0"/>
              </a:rPr>
            </a:br>
            <a:endParaRPr lang="ru-RU" sz="40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5" name="Picture 2" descr="K:\ВСЁ 2022-23\ПРОЕКТ Кто нас защищает\Юрка дядя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314482" cy="3805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44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9523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1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Рябин Гаврил Иванович </a:t>
            </a:r>
            <a:r>
              <a:rPr lang="ru-RU" sz="3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– мой прадед</a:t>
            </a:r>
            <a:br>
              <a:rPr lang="ru-RU" sz="310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Родился - в 1903 г.</a:t>
            </a:r>
            <a:br>
              <a:rPr lang="ru-RU" sz="310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1943 г.- ушёл на фронт добровольцем.</a:t>
            </a:r>
            <a:br>
              <a:rPr lang="ru-RU" sz="310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Погиб - 23.10.1943 г.</a:t>
            </a:r>
            <a:r>
              <a:rPr lang="ru-RU" sz="3200" dirty="0">
                <a:latin typeface="Times New Roman"/>
                <a:ea typeface="Calibri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/>
                <a:ea typeface="Calibri"/>
              </a:rPr>
              <a:t>В </a:t>
            </a:r>
            <a:r>
              <a:rPr lang="ru-RU" sz="3200" dirty="0">
                <a:solidFill>
                  <a:schemeClr val="tx2"/>
                </a:solidFill>
                <a:latin typeface="Times New Roman"/>
                <a:ea typeface="Calibri"/>
              </a:rPr>
              <a:t>его память сыном – Иваном Гавриловичем </a:t>
            </a:r>
            <a:r>
              <a:rPr lang="ru-RU" sz="3200" dirty="0" err="1" smtClean="0">
                <a:solidFill>
                  <a:schemeClr val="tx2"/>
                </a:solidFill>
                <a:latin typeface="Times New Roman"/>
                <a:ea typeface="Calibri"/>
              </a:rPr>
              <a:t>Рябиным</a:t>
            </a:r>
            <a:r>
              <a:rPr lang="ru-RU" sz="3200" dirty="0" smtClean="0">
                <a:solidFill>
                  <a:schemeClr val="tx2"/>
                </a:solidFill>
                <a:latin typeface="Times New Roman"/>
                <a:ea typeface="Calibri"/>
              </a:rPr>
              <a:t> возложен сад на </a:t>
            </a:r>
            <a:r>
              <a:rPr lang="ru-RU" sz="3200" dirty="0">
                <a:solidFill>
                  <a:schemeClr val="tx2"/>
                </a:solidFill>
                <a:latin typeface="Times New Roman"/>
                <a:ea typeface="Calibri"/>
              </a:rPr>
              <a:t>окраине родной деревни Ш.- </a:t>
            </a:r>
            <a:r>
              <a:rPr lang="ru-RU" sz="3200" dirty="0" err="1" smtClean="0">
                <a:solidFill>
                  <a:schemeClr val="tx2"/>
                </a:solidFill>
                <a:latin typeface="Times New Roman"/>
                <a:ea typeface="Calibri"/>
              </a:rPr>
              <a:t>Кибья</a:t>
            </a:r>
            <a:r>
              <a:rPr lang="ru-RU" sz="3200" dirty="0" smtClean="0">
                <a:solidFill>
                  <a:schemeClr val="tx2"/>
                </a:solidFill>
                <a:latin typeface="Times New Roman"/>
                <a:ea typeface="Calibri"/>
              </a:rPr>
              <a:t>.</a:t>
            </a:r>
            <a:r>
              <a:rPr lang="ru-RU" sz="3100" dirty="0" smtClean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310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" y="1916832"/>
            <a:ext cx="9144000" cy="4941168"/>
          </a:xfr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40966"/>
            <a:ext cx="2948260" cy="3349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755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6632"/>
            <a:ext cx="4032448" cy="266429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Georgia" panose="02040502050405020303" pitchFamily="18" charset="0"/>
              </a:rPr>
              <a:t>Братья Рябины</a:t>
            </a:r>
            <a:br>
              <a:rPr lang="ru-RU" sz="32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3200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- </a:t>
            </a:r>
            <a:r>
              <a:rPr lang="ru-RU" sz="3200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мои дяди</a:t>
            </a:r>
            <a:br>
              <a:rPr lang="ru-RU" sz="3200" i="1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3200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тоже служили в Армии и защищали Родину</a:t>
            </a:r>
            <a:endParaRPr lang="ru-RU" sz="3200" i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1"/>
            <a:ext cx="9144000" cy="41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54" y="3429000"/>
            <a:ext cx="4158226" cy="2698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:\ВСЁ 2022-23\ПРОЕКТ Кто нас защищает\АГОСЫ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1442" r="6572" b="1388"/>
          <a:stretch/>
        </p:blipFill>
        <p:spPr bwMode="auto">
          <a:xfrm>
            <a:off x="179512" y="102941"/>
            <a:ext cx="4752528" cy="315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8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60</Words>
  <Application>Microsoft Office PowerPoint</Application>
  <PresentationFormat>Экран (4:3)</PresentationFormat>
  <Paragraphs>20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СЛАВА  ЗАЩИТНИКАМ ОТЕЧЕСТВА  ВСЕХ ВРЕМЁН… </vt:lpstr>
      <vt:lpstr>Михайлов Кирилл Михайлович –  мой прадед. Родился – в 1911г. В 1939г.- вернулся с Финской войны.  23 июня 1941г. - ушёл на фронт. В сентябре 1941г.- «ПРОПАЛ БЕЗ ВЕСТИ» Его дети отца ждали всю жизнь. На память от него остались солдатская ложка и ремень. Мой дедушка бережно хранил эти ценные вещи всю жизнь. </vt:lpstr>
      <vt:lpstr>Михайлов Дмитрий Кириллович- брат моего деда. 1958-1961 гг. - годы службы  в Советской Армии</vt:lpstr>
      <vt:lpstr>Михайлов Семён Кирилович-  мой дед – в 1954-1957 гг. –  годы службы в Советской Армии</vt:lpstr>
      <vt:lpstr>Михайлов Виталий Семёнович -  мой дядя – воин-афганец   Родился 16.03.1964 г. В 1982-1984 гг. служил в Советской Армии</vt:lpstr>
      <vt:lpstr> Награды  </vt:lpstr>
      <vt:lpstr> Михайлов Юрий Семёнович –  мой дядя. В 1981-1983 гг. служил в  Советской Армии </vt:lpstr>
      <vt:lpstr>   Рябин Гаврил Иванович – мой прадед Родился - в 1903 г. В 1943 г.- ушёл на фронт добровольцем. Погиб - 23.10.1943 г. В его память сыном – Иваном Гавриловичем Рябиным возложен сад на окраине родной деревни Ш.- Кибья.    </vt:lpstr>
      <vt:lpstr>Братья Рябины  - мои дяди тоже служили в Армии и защищали Родину</vt:lpstr>
      <vt:lpstr>Мы помним…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48</cp:revision>
  <dcterms:created xsi:type="dcterms:W3CDTF">2023-01-30T18:35:07Z</dcterms:created>
  <dcterms:modified xsi:type="dcterms:W3CDTF">2023-04-09T13:55:22Z</dcterms:modified>
</cp:coreProperties>
</file>